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5" r:id="rId3"/>
    <p:sldId id="257" r:id="rId4"/>
    <p:sldId id="287" r:id="rId5"/>
    <p:sldId id="273" r:id="rId6"/>
    <p:sldId id="274" r:id="rId7"/>
    <p:sldId id="288" r:id="rId8"/>
    <p:sldId id="289" r:id="rId9"/>
    <p:sldId id="276" r:id="rId10"/>
    <p:sldId id="291" r:id="rId11"/>
    <p:sldId id="290" r:id="rId12"/>
    <p:sldId id="292" r:id="rId13"/>
    <p:sldId id="293" r:id="rId14"/>
    <p:sldId id="294" r:id="rId15"/>
    <p:sldId id="295" r:id="rId16"/>
  </p:sldIdLst>
  <p:sldSz cx="12192000" cy="6858000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59857A7-F430-4EE6-B994-F510B0AE8F4E}">
          <p14:sldIdLst>
            <p14:sldId id="256"/>
            <p14:sldId id="275"/>
            <p14:sldId id="257"/>
            <p14:sldId id="287"/>
            <p14:sldId id="273"/>
            <p14:sldId id="274"/>
            <p14:sldId id="288"/>
            <p14:sldId id="289"/>
            <p14:sldId id="276"/>
            <p14:sldId id="291"/>
            <p14:sldId id="290"/>
            <p14:sldId id="292"/>
            <p14:sldId id="293"/>
            <p14:sldId id="294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57" userDrawn="1">
          <p15:clr>
            <a:srgbClr val="A4A3A4"/>
          </p15:clr>
        </p15:guide>
        <p15:guide id="2" orient="horz" pos="4230" userDrawn="1">
          <p15:clr>
            <a:srgbClr val="A4A3A4"/>
          </p15:clr>
        </p15:guide>
        <p15:guide id="3" pos="4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ondi, Martina" initials="BM" lastIdx="4" clrIdx="0">
    <p:extLst>
      <p:ext uri="{19B8F6BF-5375-455C-9EA6-DF929625EA0E}">
        <p15:presenceInfo xmlns:p15="http://schemas.microsoft.com/office/powerpoint/2012/main" userId="S-1-5-21-1757981266-1078081533-725345543-9666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C8E1"/>
    <a:srgbClr val="C8194B"/>
    <a:srgbClr val="2F71AC"/>
    <a:srgbClr val="412878"/>
    <a:srgbClr val="4B4B4B"/>
    <a:srgbClr val="3273AF"/>
    <a:srgbClr val="783C2D"/>
    <a:srgbClr val="DC7D28"/>
    <a:srgbClr val="6464A0"/>
    <a:srgbClr val="325F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76" autoAdjust="0"/>
    <p:restoredTop sz="94645" autoAdjust="0"/>
  </p:normalViewPr>
  <p:slideViewPr>
    <p:cSldViewPr snapToGrid="0" snapToObjects="1" showGuides="1">
      <p:cViewPr varScale="1">
        <p:scale>
          <a:sx n="74" d="100"/>
          <a:sy n="74" d="100"/>
        </p:scale>
        <p:origin x="80" y="152"/>
      </p:cViewPr>
      <p:guideLst>
        <p:guide orient="horz" pos="2157"/>
        <p:guide orient="horz" pos="4230"/>
        <p:guide pos="4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C148B-4EE7-49FE-B60F-046D234A48DF}" type="datetime1">
              <a:rPr lang="en-US" smtClean="0"/>
              <a:t>10/10/2023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8A59E-FE67-3043-A00A-EF9E0FCBD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87225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5E917-1C9E-4F5E-ACE8-ADBDB16203A0}" type="datetime1">
              <a:rPr lang="en-US" smtClean="0"/>
              <a:t>10/10/2023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5C70C-4F3D-A24C-BE6B-90E4410CB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4599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Im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FE1D8D85-2C0E-7B25-D553-D841B3A80E3D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34" name="Picture 33" descr="Two people sitting at a table&#10;&#10;Description automatically generated with low confidence">
            <a:extLst>
              <a:ext uri="{FF2B5EF4-FFF2-40B4-BE49-F238E27FC236}">
                <a16:creationId xmlns:a16="http://schemas.microsoft.com/office/drawing/2014/main" id="{F91314FE-BF5C-7B01-744A-61AF7206A2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61" t="2174" r="8464"/>
          <a:stretch/>
        </p:blipFill>
        <p:spPr>
          <a:xfrm>
            <a:off x="4542586" y="0"/>
            <a:ext cx="7649415" cy="6858000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2A1A7C3E-9C7E-7051-7801-B6C3D1F7A4B8}"/>
              </a:ext>
            </a:extLst>
          </p:cNvPr>
          <p:cNvGrpSpPr/>
          <p:nvPr/>
        </p:nvGrpSpPr>
        <p:grpSpPr>
          <a:xfrm>
            <a:off x="1" y="2"/>
            <a:ext cx="11643492" cy="6861917"/>
            <a:chOff x="0" y="0"/>
            <a:chExt cx="11643492" cy="6861917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F6BDDFC-7488-4893-3612-E451A6C8DA51}"/>
                </a:ext>
              </a:extLst>
            </p:cNvPr>
            <p:cNvSpPr/>
            <p:nvPr userDrawn="1"/>
          </p:nvSpPr>
          <p:spPr>
            <a:xfrm>
              <a:off x="1282895" y="4059479"/>
              <a:ext cx="10360597" cy="2802438"/>
            </a:xfrm>
            <a:custGeom>
              <a:avLst/>
              <a:gdLst>
                <a:gd name="connsiteX0" fmla="*/ 3148994 w 10360597"/>
                <a:gd name="connsiteY0" fmla="*/ 0 h 2802438"/>
                <a:gd name="connsiteX1" fmla="*/ 10360597 w 10360597"/>
                <a:gd name="connsiteY1" fmla="*/ 2798521 h 2802438"/>
                <a:gd name="connsiteX2" fmla="*/ 7160792 w 10360597"/>
                <a:gd name="connsiteY2" fmla="*/ 2802438 h 2802438"/>
                <a:gd name="connsiteX3" fmla="*/ 7160792 w 10360597"/>
                <a:gd name="connsiteY3" fmla="*/ 2798521 h 2802438"/>
                <a:gd name="connsiteX4" fmla="*/ 0 w 10360597"/>
                <a:gd name="connsiteY4" fmla="*/ 2798521 h 2802438"/>
                <a:gd name="connsiteX5" fmla="*/ 379807 w 10360597"/>
                <a:gd name="connsiteY5" fmla="*/ 2468153 h 2802438"/>
                <a:gd name="connsiteX6" fmla="*/ 3148994 w 10360597"/>
                <a:gd name="connsiteY6" fmla="*/ 0 h 280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0597" h="2802438">
                  <a:moveTo>
                    <a:pt x="3148994" y="0"/>
                  </a:moveTo>
                  <a:lnTo>
                    <a:pt x="10360597" y="2798521"/>
                  </a:lnTo>
                  <a:lnTo>
                    <a:pt x="7160792" y="2802438"/>
                  </a:lnTo>
                  <a:lnTo>
                    <a:pt x="7160792" y="2798521"/>
                  </a:lnTo>
                  <a:lnTo>
                    <a:pt x="0" y="2798521"/>
                  </a:lnTo>
                  <a:lnTo>
                    <a:pt x="379807" y="2468153"/>
                  </a:lnTo>
                  <a:cubicBezTo>
                    <a:pt x="1301249" y="1658400"/>
                    <a:pt x="2229983" y="790306"/>
                    <a:pt x="3148994" y="0"/>
                  </a:cubicBezTo>
                  <a:close/>
                </a:path>
              </a:pathLst>
            </a:custGeom>
            <a:solidFill>
              <a:srgbClr val="9C18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BD5BA-4A55-62C8-F7E4-4129FA556299}"/>
                </a:ext>
              </a:extLst>
            </p:cNvPr>
            <p:cNvSpPr/>
            <p:nvPr userDrawn="1"/>
          </p:nvSpPr>
          <p:spPr>
            <a:xfrm>
              <a:off x="0" y="0"/>
              <a:ext cx="9514247" cy="6858001"/>
            </a:xfrm>
            <a:custGeom>
              <a:avLst/>
              <a:gdLst>
                <a:gd name="connsiteX0" fmla="*/ 4388438 w 9514247"/>
                <a:gd name="connsiteY0" fmla="*/ 0 h 6858001"/>
                <a:gd name="connsiteX1" fmla="*/ 9514247 w 9514247"/>
                <a:gd name="connsiteY1" fmla="*/ 0 h 6858001"/>
                <a:gd name="connsiteX2" fmla="*/ 1524000 w 9514247"/>
                <a:gd name="connsiteY2" fmla="*/ 6850744 h 6858001"/>
                <a:gd name="connsiteX3" fmla="*/ 1523147 w 9514247"/>
                <a:gd name="connsiteY3" fmla="*/ 6858000 h 6858001"/>
                <a:gd name="connsiteX4" fmla="*/ 1523132 w 9514247"/>
                <a:gd name="connsiteY4" fmla="*/ 6858001 h 6858001"/>
                <a:gd name="connsiteX5" fmla="*/ 0 w 9514247"/>
                <a:gd name="connsiteY5" fmla="*/ 6858001 h 6858001"/>
                <a:gd name="connsiteX6" fmla="*/ 0 w 9514247"/>
                <a:gd name="connsiteY6" fmla="*/ 3822664 h 6858001"/>
                <a:gd name="connsiteX7" fmla="*/ 4383315 w 9514247"/>
                <a:gd name="connsiteY7" fmla="*/ 14515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14247" h="6858001">
                  <a:moveTo>
                    <a:pt x="4388438" y="0"/>
                  </a:moveTo>
                  <a:lnTo>
                    <a:pt x="9514247" y="0"/>
                  </a:lnTo>
                  <a:lnTo>
                    <a:pt x="1524000" y="6850744"/>
                  </a:lnTo>
                  <a:cubicBezTo>
                    <a:pt x="1523716" y="6853163"/>
                    <a:pt x="1523431" y="6855581"/>
                    <a:pt x="1523147" y="6858000"/>
                  </a:cubicBezTo>
                  <a:lnTo>
                    <a:pt x="1523132" y="6858001"/>
                  </a:lnTo>
                  <a:lnTo>
                    <a:pt x="0" y="6858001"/>
                  </a:lnTo>
                  <a:lnTo>
                    <a:pt x="0" y="3822664"/>
                  </a:lnTo>
                  <a:lnTo>
                    <a:pt x="4383315" y="1451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AFC1FBC-3274-8C2F-5E18-1976B02361C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4" y="2026763"/>
            <a:ext cx="8021245" cy="2554662"/>
          </a:xfrm>
        </p:spPr>
        <p:txBody>
          <a:bodyPr anchor="ctr">
            <a:normAutofit/>
          </a:bodyPr>
          <a:lstStyle>
            <a:lvl1pPr algn="l"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DC6F0EC-7F4B-5029-5C19-86E564126A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50863" y="4608318"/>
            <a:ext cx="8021247" cy="53871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557DE40-F639-B8F2-4FAD-1BD73B7A5BC4}"/>
              </a:ext>
            </a:extLst>
          </p:cNvPr>
          <p:cNvGrpSpPr/>
          <p:nvPr/>
        </p:nvGrpSpPr>
        <p:grpSpPr>
          <a:xfrm>
            <a:off x="470662" y="492919"/>
            <a:ext cx="1210409" cy="695096"/>
            <a:chOff x="470661" y="492919"/>
            <a:chExt cx="1210409" cy="695096"/>
          </a:xfrm>
        </p:grpSpPr>
        <p:grpSp>
          <p:nvGrpSpPr>
            <p:cNvPr id="9" name="Graphic 6">
              <a:extLst>
                <a:ext uri="{FF2B5EF4-FFF2-40B4-BE49-F238E27FC236}">
                  <a16:creationId xmlns:a16="http://schemas.microsoft.com/office/drawing/2014/main" id="{FFEAD91A-E0B5-8325-DF7E-C8464E2DC770}"/>
                </a:ext>
              </a:extLst>
            </p:cNvPr>
            <p:cNvGrpSpPr/>
            <p:nvPr userDrawn="1"/>
          </p:nvGrpSpPr>
          <p:grpSpPr>
            <a:xfrm>
              <a:off x="470661" y="492919"/>
              <a:ext cx="1210409" cy="490907"/>
              <a:chOff x="470661" y="492919"/>
              <a:chExt cx="1210409" cy="490907"/>
            </a:xfrm>
            <a:solidFill>
              <a:schemeClr val="bg1"/>
            </a:solidFill>
          </p:grpSpPr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80868EA5-34CB-FB75-DC57-6568425D4B56}"/>
                  </a:ext>
                </a:extLst>
              </p:cNvPr>
              <p:cNvSpPr/>
              <p:nvPr/>
            </p:nvSpPr>
            <p:spPr>
              <a:xfrm>
                <a:off x="848685" y="492919"/>
                <a:ext cx="471765" cy="490907"/>
              </a:xfrm>
              <a:custGeom>
                <a:avLst/>
                <a:gdLst>
                  <a:gd name="connsiteX0" fmla="*/ 235901 w 471765"/>
                  <a:gd name="connsiteY0" fmla="*/ 490890 h 490907"/>
                  <a:gd name="connsiteX1" fmla="*/ 139760 w 471765"/>
                  <a:gd name="connsiteY1" fmla="*/ 470101 h 490907"/>
                  <a:gd name="connsiteX2" fmla="*/ 65448 w 471765"/>
                  <a:gd name="connsiteY2" fmla="*/ 414537 h 490907"/>
                  <a:gd name="connsiteX3" fmla="*/ 17047 w 471765"/>
                  <a:gd name="connsiteY3" fmla="*/ 335784 h 490907"/>
                  <a:gd name="connsiteX4" fmla="*/ 0 w 471765"/>
                  <a:gd name="connsiteY4" fmla="*/ 245445 h 490907"/>
                  <a:gd name="connsiteX5" fmla="*/ 18068 w 471765"/>
                  <a:gd name="connsiteY5" fmla="*/ 153065 h 490907"/>
                  <a:gd name="connsiteX6" fmla="*/ 67830 w 471765"/>
                  <a:gd name="connsiteY6" fmla="*/ 74652 h 490907"/>
                  <a:gd name="connsiteX7" fmla="*/ 143163 w 471765"/>
                  <a:gd name="connsiteY7" fmla="*/ 20109 h 490907"/>
                  <a:gd name="connsiteX8" fmla="*/ 237924 w 471765"/>
                  <a:gd name="connsiteY8" fmla="*/ 0 h 490907"/>
                  <a:gd name="connsiteX9" fmla="*/ 333706 w 471765"/>
                  <a:gd name="connsiteY9" fmla="*/ 21148 h 490907"/>
                  <a:gd name="connsiteX10" fmla="*/ 407678 w 471765"/>
                  <a:gd name="connsiteY10" fmla="*/ 77732 h 490907"/>
                  <a:gd name="connsiteX11" fmla="*/ 455058 w 471765"/>
                  <a:gd name="connsiteY11" fmla="*/ 156826 h 490907"/>
                  <a:gd name="connsiteX12" fmla="*/ 471765 w 471765"/>
                  <a:gd name="connsiteY12" fmla="*/ 246824 h 490907"/>
                  <a:gd name="connsiteX13" fmla="*/ 454378 w 471765"/>
                  <a:gd name="connsiteY13" fmla="*/ 338523 h 490907"/>
                  <a:gd name="connsiteX14" fmla="*/ 405296 w 471765"/>
                  <a:gd name="connsiteY14" fmla="*/ 416936 h 490907"/>
                  <a:gd name="connsiteX15" fmla="*/ 330304 w 471765"/>
                  <a:gd name="connsiteY15" fmla="*/ 471139 h 490907"/>
                  <a:gd name="connsiteX16" fmla="*/ 235883 w 471765"/>
                  <a:gd name="connsiteY16" fmla="*/ 490908 h 490907"/>
                  <a:gd name="connsiteX17" fmla="*/ 236581 w 471765"/>
                  <a:gd name="connsiteY17" fmla="*/ 407714 h 490907"/>
                  <a:gd name="connsiteX18" fmla="*/ 297266 w 471765"/>
                  <a:gd name="connsiteY18" fmla="*/ 393747 h 490907"/>
                  <a:gd name="connsiteX19" fmla="*/ 341245 w 471765"/>
                  <a:gd name="connsiteY19" fmla="*/ 356591 h 490907"/>
                  <a:gd name="connsiteX20" fmla="*/ 368176 w 471765"/>
                  <a:gd name="connsiteY20" fmla="*/ 304107 h 490907"/>
                  <a:gd name="connsiteX21" fmla="*/ 377040 w 471765"/>
                  <a:gd name="connsiteY21" fmla="*/ 245463 h 490907"/>
                  <a:gd name="connsiteX22" fmla="*/ 367496 w 471765"/>
                  <a:gd name="connsiteY22" fmla="*/ 184796 h 490907"/>
                  <a:gd name="connsiteX23" fmla="*/ 339544 w 471765"/>
                  <a:gd name="connsiteY23" fmla="*/ 132974 h 490907"/>
                  <a:gd name="connsiteX24" fmla="*/ 295225 w 471765"/>
                  <a:gd name="connsiteY24" fmla="*/ 96839 h 490907"/>
                  <a:gd name="connsiteX25" fmla="*/ 235918 w 471765"/>
                  <a:gd name="connsiteY25" fmla="*/ 83212 h 490907"/>
                  <a:gd name="connsiteX26" fmla="*/ 176254 w 471765"/>
                  <a:gd name="connsiteY26" fmla="*/ 97179 h 490907"/>
                  <a:gd name="connsiteX27" fmla="*/ 131935 w 471765"/>
                  <a:gd name="connsiteY27" fmla="*/ 134335 h 490907"/>
                  <a:gd name="connsiteX28" fmla="*/ 104664 w 471765"/>
                  <a:gd name="connsiteY28" fmla="*/ 186497 h 490907"/>
                  <a:gd name="connsiteX29" fmla="*/ 95460 w 471765"/>
                  <a:gd name="connsiteY29" fmla="*/ 245463 h 490907"/>
                  <a:gd name="connsiteX30" fmla="*/ 105004 w 471765"/>
                  <a:gd name="connsiteY30" fmla="*/ 306148 h 490907"/>
                  <a:gd name="connsiteX31" fmla="*/ 132616 w 471765"/>
                  <a:gd name="connsiteY31" fmla="*/ 357970 h 490907"/>
                  <a:gd name="connsiteX32" fmla="*/ 176934 w 471765"/>
                  <a:gd name="connsiteY32" fmla="*/ 394105 h 490907"/>
                  <a:gd name="connsiteX33" fmla="*/ 236599 w 471765"/>
                  <a:gd name="connsiteY33" fmla="*/ 407732 h 49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71765" h="490907">
                    <a:moveTo>
                      <a:pt x="235901" y="490890"/>
                    </a:moveTo>
                    <a:cubicBezTo>
                      <a:pt x="200446" y="490890"/>
                      <a:pt x="168393" y="483960"/>
                      <a:pt x="139760" y="470101"/>
                    </a:cubicBezTo>
                    <a:cubicBezTo>
                      <a:pt x="111128" y="456241"/>
                      <a:pt x="86345" y="437708"/>
                      <a:pt x="65448" y="414537"/>
                    </a:cubicBezTo>
                    <a:cubicBezTo>
                      <a:pt x="44534" y="391365"/>
                      <a:pt x="28400" y="365114"/>
                      <a:pt x="17047" y="335784"/>
                    </a:cubicBezTo>
                    <a:cubicBezTo>
                      <a:pt x="5676" y="306471"/>
                      <a:pt x="0" y="276352"/>
                      <a:pt x="0" y="245445"/>
                    </a:cubicBezTo>
                    <a:cubicBezTo>
                      <a:pt x="0" y="214538"/>
                      <a:pt x="6017" y="182378"/>
                      <a:pt x="18068" y="153065"/>
                    </a:cubicBezTo>
                    <a:cubicBezTo>
                      <a:pt x="30101" y="123752"/>
                      <a:pt x="46700" y="97609"/>
                      <a:pt x="67830" y="74652"/>
                    </a:cubicBezTo>
                    <a:cubicBezTo>
                      <a:pt x="88960" y="51714"/>
                      <a:pt x="114082" y="33521"/>
                      <a:pt x="143163" y="20109"/>
                    </a:cubicBezTo>
                    <a:cubicBezTo>
                      <a:pt x="172243" y="6715"/>
                      <a:pt x="203848" y="0"/>
                      <a:pt x="237924" y="0"/>
                    </a:cubicBezTo>
                    <a:cubicBezTo>
                      <a:pt x="272000" y="0"/>
                      <a:pt x="304841" y="7055"/>
                      <a:pt x="333706" y="21148"/>
                    </a:cubicBezTo>
                    <a:cubicBezTo>
                      <a:pt x="362571" y="35240"/>
                      <a:pt x="387229" y="54114"/>
                      <a:pt x="407678" y="77732"/>
                    </a:cubicBezTo>
                    <a:cubicBezTo>
                      <a:pt x="428127" y="101369"/>
                      <a:pt x="443921" y="127727"/>
                      <a:pt x="455058" y="156826"/>
                    </a:cubicBezTo>
                    <a:cubicBezTo>
                      <a:pt x="466196" y="185924"/>
                      <a:pt x="471765" y="215917"/>
                      <a:pt x="471765" y="246824"/>
                    </a:cubicBezTo>
                    <a:cubicBezTo>
                      <a:pt x="471765" y="277731"/>
                      <a:pt x="465981" y="309210"/>
                      <a:pt x="454378" y="338523"/>
                    </a:cubicBezTo>
                    <a:cubicBezTo>
                      <a:pt x="442793" y="367836"/>
                      <a:pt x="426426" y="393980"/>
                      <a:pt x="405296" y="416936"/>
                    </a:cubicBezTo>
                    <a:cubicBezTo>
                      <a:pt x="384167" y="439892"/>
                      <a:pt x="359151" y="457960"/>
                      <a:pt x="330304" y="471139"/>
                    </a:cubicBezTo>
                    <a:cubicBezTo>
                      <a:pt x="301438" y="484336"/>
                      <a:pt x="269977" y="490908"/>
                      <a:pt x="235883" y="490908"/>
                    </a:cubicBezTo>
                    <a:close/>
                    <a:moveTo>
                      <a:pt x="236581" y="407714"/>
                    </a:moveTo>
                    <a:cubicBezTo>
                      <a:pt x="259770" y="407714"/>
                      <a:pt x="279986" y="403058"/>
                      <a:pt x="297266" y="393747"/>
                    </a:cubicBezTo>
                    <a:cubicBezTo>
                      <a:pt x="314528" y="384436"/>
                      <a:pt x="329194" y="372044"/>
                      <a:pt x="341245" y="356591"/>
                    </a:cubicBezTo>
                    <a:cubicBezTo>
                      <a:pt x="353278" y="341138"/>
                      <a:pt x="362267" y="323643"/>
                      <a:pt x="368176" y="304107"/>
                    </a:cubicBezTo>
                    <a:cubicBezTo>
                      <a:pt x="374085" y="284571"/>
                      <a:pt x="377040" y="265017"/>
                      <a:pt x="377040" y="245463"/>
                    </a:cubicBezTo>
                    <a:cubicBezTo>
                      <a:pt x="377040" y="224566"/>
                      <a:pt x="373852" y="204332"/>
                      <a:pt x="367496" y="184796"/>
                    </a:cubicBezTo>
                    <a:cubicBezTo>
                      <a:pt x="361121" y="165260"/>
                      <a:pt x="351809" y="147980"/>
                      <a:pt x="339544" y="132974"/>
                    </a:cubicBezTo>
                    <a:cubicBezTo>
                      <a:pt x="327278" y="117968"/>
                      <a:pt x="312487" y="105935"/>
                      <a:pt x="295225" y="96839"/>
                    </a:cubicBezTo>
                    <a:cubicBezTo>
                      <a:pt x="277945" y="87742"/>
                      <a:pt x="258176" y="83212"/>
                      <a:pt x="235918" y="83212"/>
                    </a:cubicBezTo>
                    <a:cubicBezTo>
                      <a:pt x="213661" y="83212"/>
                      <a:pt x="193749" y="87885"/>
                      <a:pt x="176254" y="97179"/>
                    </a:cubicBezTo>
                    <a:cubicBezTo>
                      <a:pt x="158741" y="106508"/>
                      <a:pt x="143968" y="118899"/>
                      <a:pt x="131935" y="134335"/>
                    </a:cubicBezTo>
                    <a:cubicBezTo>
                      <a:pt x="119884" y="149788"/>
                      <a:pt x="110806" y="167176"/>
                      <a:pt x="104664" y="186497"/>
                    </a:cubicBezTo>
                    <a:cubicBezTo>
                      <a:pt x="98522" y="205818"/>
                      <a:pt x="95460" y="225479"/>
                      <a:pt x="95460" y="245463"/>
                    </a:cubicBezTo>
                    <a:cubicBezTo>
                      <a:pt x="95460" y="265447"/>
                      <a:pt x="98629" y="286594"/>
                      <a:pt x="105004" y="306148"/>
                    </a:cubicBezTo>
                    <a:cubicBezTo>
                      <a:pt x="111361" y="325702"/>
                      <a:pt x="120565" y="342964"/>
                      <a:pt x="132616" y="357970"/>
                    </a:cubicBezTo>
                    <a:cubicBezTo>
                      <a:pt x="144649" y="372975"/>
                      <a:pt x="159440" y="385027"/>
                      <a:pt x="176934" y="394105"/>
                    </a:cubicBezTo>
                    <a:cubicBezTo>
                      <a:pt x="194429" y="403202"/>
                      <a:pt x="214323" y="407732"/>
                      <a:pt x="236599" y="407732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7FBF8CC2-8C84-1ED9-A3AD-B30D3F6655EB}"/>
                  </a:ext>
                </a:extLst>
              </p:cNvPr>
              <p:cNvSpPr/>
              <p:nvPr/>
            </p:nvSpPr>
            <p:spPr>
              <a:xfrm>
                <a:off x="470661" y="499544"/>
                <a:ext cx="452032" cy="484067"/>
              </a:xfrm>
              <a:custGeom>
                <a:avLst/>
                <a:gdLst>
                  <a:gd name="connsiteX0" fmla="*/ 452032 w 452032"/>
                  <a:gd name="connsiteY0" fmla="*/ 484068 h 484067"/>
                  <a:gd name="connsiteX1" fmla="*/ 274095 w 452032"/>
                  <a:gd name="connsiteY1" fmla="*/ 0 h 484067"/>
                  <a:gd name="connsiteX2" fmla="*/ 178653 w 452032"/>
                  <a:gd name="connsiteY2" fmla="*/ 0 h 484067"/>
                  <a:gd name="connsiteX3" fmla="*/ 0 w 452032"/>
                  <a:gd name="connsiteY3" fmla="*/ 484068 h 484067"/>
                  <a:gd name="connsiteX4" fmla="*/ 96821 w 452032"/>
                  <a:gd name="connsiteY4" fmla="*/ 484068 h 484067"/>
                  <a:gd name="connsiteX5" fmla="*/ 136287 w 452032"/>
                  <a:gd name="connsiteY5" fmla="*/ 366296 h 484067"/>
                  <a:gd name="connsiteX6" fmla="*/ 216776 w 452032"/>
                  <a:gd name="connsiteY6" fmla="*/ 366440 h 484067"/>
                  <a:gd name="connsiteX7" fmla="*/ 316068 w 452032"/>
                  <a:gd name="connsiteY7" fmla="*/ 366619 h 484067"/>
                  <a:gd name="connsiteX8" fmla="*/ 355212 w 452032"/>
                  <a:gd name="connsiteY8" fmla="*/ 484050 h 484067"/>
                  <a:gd name="connsiteX9" fmla="*/ 452014 w 452032"/>
                  <a:gd name="connsiteY9" fmla="*/ 484050 h 484067"/>
                  <a:gd name="connsiteX10" fmla="*/ 226374 w 452032"/>
                  <a:gd name="connsiteY10" fmla="*/ 97501 h 484067"/>
                  <a:gd name="connsiteX11" fmla="*/ 292020 w 452032"/>
                  <a:gd name="connsiteY11" fmla="*/ 294437 h 484067"/>
                  <a:gd name="connsiteX12" fmla="*/ 160371 w 452032"/>
                  <a:gd name="connsiteY12" fmla="*/ 294473 h 484067"/>
                  <a:gd name="connsiteX13" fmla="*/ 226374 w 452032"/>
                  <a:gd name="connsiteY13" fmla="*/ 97501 h 484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2032" h="484067">
                    <a:moveTo>
                      <a:pt x="452032" y="484068"/>
                    </a:moveTo>
                    <a:lnTo>
                      <a:pt x="274095" y="0"/>
                    </a:lnTo>
                    <a:lnTo>
                      <a:pt x="178653" y="0"/>
                    </a:lnTo>
                    <a:lnTo>
                      <a:pt x="0" y="484068"/>
                    </a:lnTo>
                    <a:lnTo>
                      <a:pt x="96821" y="484068"/>
                    </a:lnTo>
                    <a:lnTo>
                      <a:pt x="136287" y="366296"/>
                    </a:lnTo>
                    <a:lnTo>
                      <a:pt x="216776" y="366440"/>
                    </a:lnTo>
                    <a:lnTo>
                      <a:pt x="316068" y="366619"/>
                    </a:lnTo>
                    <a:lnTo>
                      <a:pt x="355212" y="484050"/>
                    </a:lnTo>
                    <a:lnTo>
                      <a:pt x="452014" y="484050"/>
                    </a:lnTo>
                    <a:close/>
                    <a:moveTo>
                      <a:pt x="226374" y="97501"/>
                    </a:moveTo>
                    <a:lnTo>
                      <a:pt x="292020" y="294437"/>
                    </a:lnTo>
                    <a:lnTo>
                      <a:pt x="160371" y="294473"/>
                    </a:lnTo>
                    <a:lnTo>
                      <a:pt x="226374" y="97501"/>
                    </a:ln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E4F36250-0727-7B09-35A5-271F81B886EA}"/>
                  </a:ext>
                </a:extLst>
              </p:cNvPr>
              <p:cNvSpPr/>
              <p:nvPr/>
            </p:nvSpPr>
            <p:spPr>
              <a:xfrm>
                <a:off x="1229055" y="499544"/>
                <a:ext cx="452014" cy="484067"/>
              </a:xfrm>
              <a:custGeom>
                <a:avLst/>
                <a:gdLst>
                  <a:gd name="connsiteX0" fmla="*/ 452014 w 452014"/>
                  <a:gd name="connsiteY0" fmla="*/ 484068 h 484067"/>
                  <a:gd name="connsiteX1" fmla="*/ 274077 w 452014"/>
                  <a:gd name="connsiteY1" fmla="*/ 0 h 484067"/>
                  <a:gd name="connsiteX2" fmla="*/ 178635 w 452014"/>
                  <a:gd name="connsiteY2" fmla="*/ 0 h 484067"/>
                  <a:gd name="connsiteX3" fmla="*/ 0 w 452014"/>
                  <a:gd name="connsiteY3" fmla="*/ 484068 h 484067"/>
                  <a:gd name="connsiteX4" fmla="*/ 96821 w 452014"/>
                  <a:gd name="connsiteY4" fmla="*/ 484068 h 484067"/>
                  <a:gd name="connsiteX5" fmla="*/ 136287 w 452014"/>
                  <a:gd name="connsiteY5" fmla="*/ 366296 h 484067"/>
                  <a:gd name="connsiteX6" fmla="*/ 216776 w 452014"/>
                  <a:gd name="connsiteY6" fmla="*/ 366440 h 484067"/>
                  <a:gd name="connsiteX7" fmla="*/ 316068 w 452014"/>
                  <a:gd name="connsiteY7" fmla="*/ 366619 h 484067"/>
                  <a:gd name="connsiteX8" fmla="*/ 355212 w 452014"/>
                  <a:gd name="connsiteY8" fmla="*/ 484050 h 484067"/>
                  <a:gd name="connsiteX9" fmla="*/ 452014 w 452014"/>
                  <a:gd name="connsiteY9" fmla="*/ 484050 h 484067"/>
                  <a:gd name="connsiteX10" fmla="*/ 226338 w 452014"/>
                  <a:gd name="connsiteY10" fmla="*/ 97501 h 484067"/>
                  <a:gd name="connsiteX11" fmla="*/ 291984 w 452014"/>
                  <a:gd name="connsiteY11" fmla="*/ 294437 h 484067"/>
                  <a:gd name="connsiteX12" fmla="*/ 160335 w 452014"/>
                  <a:gd name="connsiteY12" fmla="*/ 294473 h 484067"/>
                  <a:gd name="connsiteX13" fmla="*/ 226338 w 452014"/>
                  <a:gd name="connsiteY13" fmla="*/ 97483 h 484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2014" h="484067">
                    <a:moveTo>
                      <a:pt x="452014" y="484068"/>
                    </a:moveTo>
                    <a:lnTo>
                      <a:pt x="274077" y="0"/>
                    </a:lnTo>
                    <a:lnTo>
                      <a:pt x="178635" y="0"/>
                    </a:lnTo>
                    <a:lnTo>
                      <a:pt x="0" y="484068"/>
                    </a:lnTo>
                    <a:lnTo>
                      <a:pt x="96821" y="484068"/>
                    </a:lnTo>
                    <a:lnTo>
                      <a:pt x="136287" y="366296"/>
                    </a:lnTo>
                    <a:lnTo>
                      <a:pt x="216776" y="366440"/>
                    </a:lnTo>
                    <a:lnTo>
                      <a:pt x="316068" y="366619"/>
                    </a:lnTo>
                    <a:lnTo>
                      <a:pt x="355212" y="484050"/>
                    </a:lnTo>
                    <a:lnTo>
                      <a:pt x="452014" y="484050"/>
                    </a:lnTo>
                    <a:close/>
                    <a:moveTo>
                      <a:pt x="226338" y="97501"/>
                    </a:moveTo>
                    <a:lnTo>
                      <a:pt x="291984" y="294437"/>
                    </a:lnTo>
                    <a:lnTo>
                      <a:pt x="160335" y="294473"/>
                    </a:lnTo>
                    <a:lnTo>
                      <a:pt x="226338" y="97483"/>
                    </a:ln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6B9A5B2-F34C-22B0-EEF2-393910736B4B}"/>
                  </a:ext>
                </a:extLst>
              </p:cNvPr>
              <p:cNvSpPr/>
              <p:nvPr/>
            </p:nvSpPr>
            <p:spPr>
              <a:xfrm>
                <a:off x="1070171" y="804994"/>
                <a:ext cx="255669" cy="178635"/>
              </a:xfrm>
              <a:custGeom>
                <a:avLst/>
                <a:gdLst>
                  <a:gd name="connsiteX0" fmla="*/ 18 w 255669"/>
                  <a:gd name="connsiteY0" fmla="*/ 0 h 178635"/>
                  <a:gd name="connsiteX1" fmla="*/ 96140 w 255669"/>
                  <a:gd name="connsiteY1" fmla="*/ 0 h 178635"/>
                  <a:gd name="connsiteX2" fmla="*/ 255669 w 255669"/>
                  <a:gd name="connsiteY2" fmla="*/ 178636 h 178635"/>
                  <a:gd name="connsiteX3" fmla="*/ 158867 w 255669"/>
                  <a:gd name="connsiteY3" fmla="*/ 178636 h 178635"/>
                  <a:gd name="connsiteX4" fmla="*/ 0 w 255669"/>
                  <a:gd name="connsiteY4" fmla="*/ 0 h 178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669" h="178635">
                    <a:moveTo>
                      <a:pt x="18" y="0"/>
                    </a:moveTo>
                    <a:lnTo>
                      <a:pt x="96140" y="0"/>
                    </a:lnTo>
                    <a:lnTo>
                      <a:pt x="255669" y="178636"/>
                    </a:lnTo>
                    <a:lnTo>
                      <a:pt x="158867" y="1786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</p:grpSp>
        <p:grpSp>
          <p:nvGrpSpPr>
            <p:cNvPr id="15" name="Graphic 6">
              <a:extLst>
                <a:ext uri="{FF2B5EF4-FFF2-40B4-BE49-F238E27FC236}">
                  <a16:creationId xmlns:a16="http://schemas.microsoft.com/office/drawing/2014/main" id="{24EF4876-DC32-963F-E93C-F9832F1BA35A}"/>
                </a:ext>
              </a:extLst>
            </p:cNvPr>
            <p:cNvGrpSpPr/>
            <p:nvPr userDrawn="1"/>
          </p:nvGrpSpPr>
          <p:grpSpPr>
            <a:xfrm>
              <a:off x="470661" y="1056026"/>
              <a:ext cx="1209209" cy="131989"/>
              <a:chOff x="470661" y="1056026"/>
              <a:chExt cx="1209209" cy="131989"/>
            </a:xfrm>
            <a:solidFill>
              <a:schemeClr val="bg1"/>
            </a:solidFill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ED418BFF-FD47-926D-79ED-DE0437BCEF13}"/>
                  </a:ext>
                </a:extLst>
              </p:cNvPr>
              <p:cNvSpPr/>
              <p:nvPr/>
            </p:nvSpPr>
            <p:spPr>
              <a:xfrm>
                <a:off x="470661" y="1059213"/>
                <a:ext cx="96301" cy="128801"/>
              </a:xfrm>
              <a:custGeom>
                <a:avLst/>
                <a:gdLst>
                  <a:gd name="connsiteX0" fmla="*/ 96283 w 96301"/>
                  <a:gd name="connsiteY0" fmla="*/ 52824 h 128801"/>
                  <a:gd name="connsiteX1" fmla="*/ 89157 w 96301"/>
                  <a:gd name="connsiteY1" fmla="*/ 84304 h 128801"/>
                  <a:gd name="connsiteX2" fmla="*/ 68385 w 96301"/>
                  <a:gd name="connsiteY2" fmla="*/ 102300 h 128801"/>
                  <a:gd name="connsiteX3" fmla="*/ 92989 w 96301"/>
                  <a:gd name="connsiteY3" fmla="*/ 128802 h 128801"/>
                  <a:gd name="connsiteX4" fmla="*/ 70355 w 96301"/>
                  <a:gd name="connsiteY4" fmla="*/ 128802 h 128801"/>
                  <a:gd name="connsiteX5" fmla="*/ 50962 w 96301"/>
                  <a:gd name="connsiteY5" fmla="*/ 105756 h 128801"/>
                  <a:gd name="connsiteX6" fmla="*/ 48222 w 96301"/>
                  <a:gd name="connsiteY6" fmla="*/ 105756 h 128801"/>
                  <a:gd name="connsiteX7" fmla="*/ 12481 w 96301"/>
                  <a:gd name="connsiteY7" fmla="*/ 91950 h 128801"/>
                  <a:gd name="connsiteX8" fmla="*/ 0 w 96301"/>
                  <a:gd name="connsiteY8" fmla="*/ 52699 h 128801"/>
                  <a:gd name="connsiteX9" fmla="*/ 12552 w 96301"/>
                  <a:gd name="connsiteY9" fmla="*/ 13627 h 128801"/>
                  <a:gd name="connsiteX10" fmla="*/ 48366 w 96301"/>
                  <a:gd name="connsiteY10" fmla="*/ 0 h 128801"/>
                  <a:gd name="connsiteX11" fmla="*/ 83785 w 96301"/>
                  <a:gd name="connsiteY11" fmla="*/ 13842 h 128801"/>
                  <a:gd name="connsiteX12" fmla="*/ 96301 w 96301"/>
                  <a:gd name="connsiteY12" fmla="*/ 52842 h 128801"/>
                  <a:gd name="connsiteX13" fmla="*/ 17853 w 96301"/>
                  <a:gd name="connsiteY13" fmla="*/ 52824 h 128801"/>
                  <a:gd name="connsiteX14" fmla="*/ 25517 w 96301"/>
                  <a:gd name="connsiteY14" fmla="*/ 81600 h 128801"/>
                  <a:gd name="connsiteX15" fmla="*/ 48222 w 96301"/>
                  <a:gd name="connsiteY15" fmla="*/ 91395 h 128801"/>
                  <a:gd name="connsiteX16" fmla="*/ 70820 w 96301"/>
                  <a:gd name="connsiteY16" fmla="*/ 81690 h 128801"/>
                  <a:gd name="connsiteX17" fmla="*/ 78448 w 96301"/>
                  <a:gd name="connsiteY17" fmla="*/ 52806 h 128801"/>
                  <a:gd name="connsiteX18" fmla="*/ 70892 w 96301"/>
                  <a:gd name="connsiteY18" fmla="*/ 24138 h 128801"/>
                  <a:gd name="connsiteX19" fmla="*/ 48366 w 96301"/>
                  <a:gd name="connsiteY19" fmla="*/ 14361 h 128801"/>
                  <a:gd name="connsiteX20" fmla="*/ 25553 w 96301"/>
                  <a:gd name="connsiteY20" fmla="*/ 24138 h 128801"/>
                  <a:gd name="connsiteX21" fmla="*/ 17853 w 96301"/>
                  <a:gd name="connsiteY21" fmla="*/ 52806 h 128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6301" h="128801">
                    <a:moveTo>
                      <a:pt x="96283" y="52824"/>
                    </a:moveTo>
                    <a:cubicBezTo>
                      <a:pt x="96283" y="65287"/>
                      <a:pt x="93902" y="75781"/>
                      <a:pt x="89157" y="84304"/>
                    </a:cubicBezTo>
                    <a:cubicBezTo>
                      <a:pt x="84393" y="92828"/>
                      <a:pt x="77482" y="98826"/>
                      <a:pt x="68385" y="102300"/>
                    </a:cubicBezTo>
                    <a:lnTo>
                      <a:pt x="92989" y="128802"/>
                    </a:lnTo>
                    <a:lnTo>
                      <a:pt x="70355" y="128802"/>
                    </a:lnTo>
                    <a:lnTo>
                      <a:pt x="50962" y="105756"/>
                    </a:lnTo>
                    <a:lnTo>
                      <a:pt x="48222" y="105756"/>
                    </a:lnTo>
                    <a:cubicBezTo>
                      <a:pt x="32715" y="105756"/>
                      <a:pt x="20807" y="101154"/>
                      <a:pt x="12481" y="91950"/>
                    </a:cubicBezTo>
                    <a:cubicBezTo>
                      <a:pt x="4172" y="82746"/>
                      <a:pt x="0" y="69656"/>
                      <a:pt x="0" y="52699"/>
                    </a:cubicBezTo>
                    <a:cubicBezTo>
                      <a:pt x="0" y="35741"/>
                      <a:pt x="4190" y="22705"/>
                      <a:pt x="12552" y="13627"/>
                    </a:cubicBezTo>
                    <a:cubicBezTo>
                      <a:pt x="20915" y="4530"/>
                      <a:pt x="32858" y="0"/>
                      <a:pt x="48366" y="0"/>
                    </a:cubicBezTo>
                    <a:cubicBezTo>
                      <a:pt x="63873" y="0"/>
                      <a:pt x="75440" y="4620"/>
                      <a:pt x="83785" y="13842"/>
                    </a:cubicBezTo>
                    <a:cubicBezTo>
                      <a:pt x="92129" y="23082"/>
                      <a:pt x="96301" y="36082"/>
                      <a:pt x="96301" y="52842"/>
                    </a:cubicBezTo>
                    <a:close/>
                    <a:moveTo>
                      <a:pt x="17853" y="52824"/>
                    </a:moveTo>
                    <a:cubicBezTo>
                      <a:pt x="17853" y="65466"/>
                      <a:pt x="20413" y="75064"/>
                      <a:pt x="25517" y="81600"/>
                    </a:cubicBezTo>
                    <a:cubicBezTo>
                      <a:pt x="30620" y="88136"/>
                      <a:pt x="38195" y="91395"/>
                      <a:pt x="48222" y="91395"/>
                    </a:cubicBezTo>
                    <a:cubicBezTo>
                      <a:pt x="58250" y="91395"/>
                      <a:pt x="65735" y="88172"/>
                      <a:pt x="70820" y="81690"/>
                    </a:cubicBezTo>
                    <a:cubicBezTo>
                      <a:pt x="75906" y="75225"/>
                      <a:pt x="78448" y="65592"/>
                      <a:pt x="78448" y="52806"/>
                    </a:cubicBezTo>
                    <a:cubicBezTo>
                      <a:pt x="78448" y="40021"/>
                      <a:pt x="75924" y="30638"/>
                      <a:pt x="70892" y="24138"/>
                    </a:cubicBezTo>
                    <a:cubicBezTo>
                      <a:pt x="65860" y="17620"/>
                      <a:pt x="58339" y="14361"/>
                      <a:pt x="48366" y="14361"/>
                    </a:cubicBezTo>
                    <a:cubicBezTo>
                      <a:pt x="38392" y="14361"/>
                      <a:pt x="30692" y="17620"/>
                      <a:pt x="25553" y="24138"/>
                    </a:cubicBezTo>
                    <a:cubicBezTo>
                      <a:pt x="20413" y="30656"/>
                      <a:pt x="17853" y="40218"/>
                      <a:pt x="17853" y="52806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0FF9EE6-FB71-1F61-128C-4DDD299E6396}"/>
                  </a:ext>
                </a:extLst>
              </p:cNvPr>
              <p:cNvSpPr/>
              <p:nvPr/>
            </p:nvSpPr>
            <p:spPr>
              <a:xfrm>
                <a:off x="586569" y="1085840"/>
                <a:ext cx="68528" cy="79129"/>
              </a:xfrm>
              <a:custGeom>
                <a:avLst/>
                <a:gdLst>
                  <a:gd name="connsiteX0" fmla="*/ 55510 w 68528"/>
                  <a:gd name="connsiteY0" fmla="*/ 77714 h 79129"/>
                  <a:gd name="connsiteX1" fmla="*/ 53200 w 68528"/>
                  <a:gd name="connsiteY1" fmla="*/ 67526 h 79129"/>
                  <a:gd name="connsiteX2" fmla="*/ 52359 w 68528"/>
                  <a:gd name="connsiteY2" fmla="*/ 67526 h 79129"/>
                  <a:gd name="connsiteX3" fmla="*/ 42546 w 68528"/>
                  <a:gd name="connsiteY3" fmla="*/ 76031 h 79129"/>
                  <a:gd name="connsiteX4" fmla="*/ 28042 w 68528"/>
                  <a:gd name="connsiteY4" fmla="*/ 79129 h 79129"/>
                  <a:gd name="connsiteX5" fmla="*/ 6966 w 68528"/>
                  <a:gd name="connsiteY5" fmla="*/ 72110 h 79129"/>
                  <a:gd name="connsiteX6" fmla="*/ 0 w 68528"/>
                  <a:gd name="connsiteY6" fmla="*/ 50819 h 79129"/>
                  <a:gd name="connsiteX7" fmla="*/ 0 w 68528"/>
                  <a:gd name="connsiteY7" fmla="*/ 0 h 79129"/>
                  <a:gd name="connsiteX8" fmla="*/ 16653 w 68528"/>
                  <a:gd name="connsiteY8" fmla="*/ 0 h 79129"/>
                  <a:gd name="connsiteX9" fmla="*/ 16653 w 68528"/>
                  <a:gd name="connsiteY9" fmla="*/ 47936 h 79129"/>
                  <a:gd name="connsiteX10" fmla="*/ 20306 w 68528"/>
                  <a:gd name="connsiteY10" fmla="*/ 61330 h 79129"/>
                  <a:gd name="connsiteX11" fmla="*/ 31766 w 68528"/>
                  <a:gd name="connsiteY11" fmla="*/ 65789 h 79129"/>
                  <a:gd name="connsiteX12" fmla="*/ 47058 w 68528"/>
                  <a:gd name="connsiteY12" fmla="*/ 59575 h 79129"/>
                  <a:gd name="connsiteX13" fmla="*/ 51947 w 68528"/>
                  <a:gd name="connsiteY13" fmla="*/ 38732 h 79129"/>
                  <a:gd name="connsiteX14" fmla="*/ 51947 w 68528"/>
                  <a:gd name="connsiteY14" fmla="*/ 0 h 79129"/>
                  <a:gd name="connsiteX15" fmla="*/ 68528 w 68528"/>
                  <a:gd name="connsiteY15" fmla="*/ 0 h 79129"/>
                  <a:gd name="connsiteX16" fmla="*/ 68528 w 68528"/>
                  <a:gd name="connsiteY16" fmla="*/ 77732 h 79129"/>
                  <a:gd name="connsiteX17" fmla="*/ 55528 w 68528"/>
                  <a:gd name="connsiteY17" fmla="*/ 77732 h 79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8528" h="79129">
                    <a:moveTo>
                      <a:pt x="55510" y="77714"/>
                    </a:moveTo>
                    <a:lnTo>
                      <a:pt x="53200" y="67526"/>
                    </a:lnTo>
                    <a:lnTo>
                      <a:pt x="52359" y="67526"/>
                    </a:lnTo>
                    <a:cubicBezTo>
                      <a:pt x="50067" y="71125"/>
                      <a:pt x="46790" y="73972"/>
                      <a:pt x="42546" y="76031"/>
                    </a:cubicBezTo>
                    <a:cubicBezTo>
                      <a:pt x="38302" y="78090"/>
                      <a:pt x="33467" y="79129"/>
                      <a:pt x="28042" y="79129"/>
                    </a:cubicBezTo>
                    <a:cubicBezTo>
                      <a:pt x="18623" y="79129"/>
                      <a:pt x="11603" y="76783"/>
                      <a:pt x="6966" y="72110"/>
                    </a:cubicBezTo>
                    <a:cubicBezTo>
                      <a:pt x="2328" y="67436"/>
                      <a:pt x="0" y="60327"/>
                      <a:pt x="0" y="50819"/>
                    </a:cubicBezTo>
                    <a:lnTo>
                      <a:pt x="0" y="0"/>
                    </a:lnTo>
                    <a:lnTo>
                      <a:pt x="16653" y="0"/>
                    </a:lnTo>
                    <a:lnTo>
                      <a:pt x="16653" y="47936"/>
                    </a:lnTo>
                    <a:cubicBezTo>
                      <a:pt x="16653" y="53881"/>
                      <a:pt x="17871" y="58357"/>
                      <a:pt x="20306" y="61330"/>
                    </a:cubicBezTo>
                    <a:cubicBezTo>
                      <a:pt x="22741" y="64302"/>
                      <a:pt x="26555" y="65789"/>
                      <a:pt x="31766" y="65789"/>
                    </a:cubicBezTo>
                    <a:cubicBezTo>
                      <a:pt x="38696" y="65789"/>
                      <a:pt x="43799" y="63712"/>
                      <a:pt x="47058" y="59575"/>
                    </a:cubicBezTo>
                    <a:cubicBezTo>
                      <a:pt x="50317" y="55421"/>
                      <a:pt x="51947" y="48491"/>
                      <a:pt x="51947" y="38732"/>
                    </a:cubicBezTo>
                    <a:lnTo>
                      <a:pt x="51947" y="0"/>
                    </a:lnTo>
                    <a:lnTo>
                      <a:pt x="68528" y="0"/>
                    </a:lnTo>
                    <a:lnTo>
                      <a:pt x="68528" y="77732"/>
                    </a:lnTo>
                    <a:lnTo>
                      <a:pt x="55528" y="77732"/>
                    </a:ln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C67C98B5-C92F-68C9-6ACF-CACF324C873E}"/>
                  </a:ext>
                </a:extLst>
              </p:cNvPr>
              <p:cNvSpPr/>
              <p:nvPr/>
            </p:nvSpPr>
            <p:spPr>
              <a:xfrm>
                <a:off x="673971" y="1084408"/>
                <a:ext cx="68796" cy="80543"/>
              </a:xfrm>
              <a:custGeom>
                <a:avLst/>
                <a:gdLst>
                  <a:gd name="connsiteX0" fmla="*/ 38589 w 68796"/>
                  <a:gd name="connsiteY0" fmla="*/ 80544 h 80543"/>
                  <a:gd name="connsiteX1" fmla="*/ 10225 w 68796"/>
                  <a:gd name="connsiteY1" fmla="*/ 69961 h 80543"/>
                  <a:gd name="connsiteX2" fmla="*/ 0 w 68796"/>
                  <a:gd name="connsiteY2" fmla="*/ 40827 h 80543"/>
                  <a:gd name="connsiteX3" fmla="*/ 9490 w 68796"/>
                  <a:gd name="connsiteY3" fmla="*/ 10887 h 80543"/>
                  <a:gd name="connsiteX4" fmla="*/ 35562 w 68796"/>
                  <a:gd name="connsiteY4" fmla="*/ 0 h 80543"/>
                  <a:gd name="connsiteX5" fmla="*/ 59879 w 68796"/>
                  <a:gd name="connsiteY5" fmla="*/ 9347 h 80543"/>
                  <a:gd name="connsiteX6" fmla="*/ 68797 w 68796"/>
                  <a:gd name="connsiteY6" fmla="*/ 35061 h 80543"/>
                  <a:gd name="connsiteX7" fmla="*/ 68797 w 68796"/>
                  <a:gd name="connsiteY7" fmla="*/ 43978 h 80543"/>
                  <a:gd name="connsiteX8" fmla="*/ 16993 w 68796"/>
                  <a:gd name="connsiteY8" fmla="*/ 43978 h 80543"/>
                  <a:gd name="connsiteX9" fmla="*/ 23099 w 68796"/>
                  <a:gd name="connsiteY9" fmla="*/ 61366 h 80543"/>
                  <a:gd name="connsiteX10" fmla="*/ 39341 w 68796"/>
                  <a:gd name="connsiteY10" fmla="*/ 67454 h 80543"/>
                  <a:gd name="connsiteX11" fmla="*/ 52162 w 68796"/>
                  <a:gd name="connsiteY11" fmla="*/ 66147 h 80543"/>
                  <a:gd name="connsiteX12" fmla="*/ 64911 w 68796"/>
                  <a:gd name="connsiteY12" fmla="*/ 61831 h 80543"/>
                  <a:gd name="connsiteX13" fmla="*/ 64911 w 68796"/>
                  <a:gd name="connsiteY13" fmla="*/ 75261 h 80543"/>
                  <a:gd name="connsiteX14" fmla="*/ 52681 w 68796"/>
                  <a:gd name="connsiteY14" fmla="*/ 79344 h 80543"/>
                  <a:gd name="connsiteX15" fmla="*/ 38553 w 68796"/>
                  <a:gd name="connsiteY15" fmla="*/ 80544 h 80543"/>
                  <a:gd name="connsiteX16" fmla="*/ 35562 w 68796"/>
                  <a:gd name="connsiteY16" fmla="*/ 12517 h 80543"/>
                  <a:gd name="connsiteX17" fmla="*/ 22956 w 68796"/>
                  <a:gd name="connsiteY17" fmla="*/ 17513 h 80543"/>
                  <a:gd name="connsiteX18" fmla="*/ 17298 w 68796"/>
                  <a:gd name="connsiteY18" fmla="*/ 32053 h 80543"/>
                  <a:gd name="connsiteX19" fmla="*/ 52574 w 68796"/>
                  <a:gd name="connsiteY19" fmla="*/ 32053 h 80543"/>
                  <a:gd name="connsiteX20" fmla="*/ 47936 w 68796"/>
                  <a:gd name="connsiteY20" fmla="*/ 17477 h 80543"/>
                  <a:gd name="connsiteX21" fmla="*/ 35562 w 68796"/>
                  <a:gd name="connsiteY21" fmla="*/ 12517 h 8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8796" h="80543">
                    <a:moveTo>
                      <a:pt x="38589" y="80544"/>
                    </a:moveTo>
                    <a:cubicBezTo>
                      <a:pt x="26502" y="80544"/>
                      <a:pt x="17047" y="77016"/>
                      <a:pt x="10225" y="69961"/>
                    </a:cubicBezTo>
                    <a:cubicBezTo>
                      <a:pt x="3402" y="62906"/>
                      <a:pt x="0" y="53200"/>
                      <a:pt x="0" y="40827"/>
                    </a:cubicBezTo>
                    <a:cubicBezTo>
                      <a:pt x="0" y="28453"/>
                      <a:pt x="3169" y="18157"/>
                      <a:pt x="9490" y="10887"/>
                    </a:cubicBezTo>
                    <a:cubicBezTo>
                      <a:pt x="15811" y="3617"/>
                      <a:pt x="24514" y="0"/>
                      <a:pt x="35562" y="0"/>
                    </a:cubicBezTo>
                    <a:cubicBezTo>
                      <a:pt x="45823" y="0"/>
                      <a:pt x="53934" y="3116"/>
                      <a:pt x="59879" y="9347"/>
                    </a:cubicBezTo>
                    <a:cubicBezTo>
                      <a:pt x="65824" y="15579"/>
                      <a:pt x="68797" y="24156"/>
                      <a:pt x="68797" y="35061"/>
                    </a:cubicBezTo>
                    <a:lnTo>
                      <a:pt x="68797" y="43978"/>
                    </a:lnTo>
                    <a:lnTo>
                      <a:pt x="16993" y="43978"/>
                    </a:lnTo>
                    <a:cubicBezTo>
                      <a:pt x="17226" y="51517"/>
                      <a:pt x="19267" y="57319"/>
                      <a:pt x="23099" y="61366"/>
                    </a:cubicBezTo>
                    <a:cubicBezTo>
                      <a:pt x="26949" y="65413"/>
                      <a:pt x="32357" y="67454"/>
                      <a:pt x="39341" y="67454"/>
                    </a:cubicBezTo>
                    <a:cubicBezTo>
                      <a:pt x="43925" y="67454"/>
                      <a:pt x="48204" y="67024"/>
                      <a:pt x="52162" y="66147"/>
                    </a:cubicBezTo>
                    <a:cubicBezTo>
                      <a:pt x="56119" y="65287"/>
                      <a:pt x="60363" y="63837"/>
                      <a:pt x="64911" y="61831"/>
                    </a:cubicBezTo>
                    <a:lnTo>
                      <a:pt x="64911" y="75261"/>
                    </a:lnTo>
                    <a:cubicBezTo>
                      <a:pt x="60882" y="77177"/>
                      <a:pt x="56799" y="78538"/>
                      <a:pt x="52681" y="79344"/>
                    </a:cubicBezTo>
                    <a:cubicBezTo>
                      <a:pt x="48562" y="80132"/>
                      <a:pt x="43853" y="80544"/>
                      <a:pt x="38553" y="80544"/>
                    </a:cubicBezTo>
                    <a:close/>
                    <a:moveTo>
                      <a:pt x="35562" y="12517"/>
                    </a:moveTo>
                    <a:cubicBezTo>
                      <a:pt x="30316" y="12517"/>
                      <a:pt x="26108" y="14182"/>
                      <a:pt x="22956" y="17513"/>
                    </a:cubicBezTo>
                    <a:cubicBezTo>
                      <a:pt x="19805" y="20843"/>
                      <a:pt x="17907" y="25696"/>
                      <a:pt x="17298" y="32053"/>
                    </a:cubicBezTo>
                    <a:lnTo>
                      <a:pt x="52574" y="32053"/>
                    </a:lnTo>
                    <a:cubicBezTo>
                      <a:pt x="52484" y="25642"/>
                      <a:pt x="50926" y="20772"/>
                      <a:pt x="47936" y="17477"/>
                    </a:cubicBezTo>
                    <a:cubicBezTo>
                      <a:pt x="44945" y="14182"/>
                      <a:pt x="40809" y="12517"/>
                      <a:pt x="35562" y="12517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8E1E8D5-0F9A-10BA-C041-CCC2EEC8D7D9}"/>
                  </a:ext>
                </a:extLst>
              </p:cNvPr>
              <p:cNvSpPr/>
              <p:nvPr/>
            </p:nvSpPr>
            <p:spPr>
              <a:xfrm>
                <a:off x="756646" y="1084408"/>
                <a:ext cx="57139" cy="80561"/>
              </a:xfrm>
              <a:custGeom>
                <a:avLst/>
                <a:gdLst>
                  <a:gd name="connsiteX0" fmla="*/ 57122 w 57139"/>
                  <a:gd name="connsiteY0" fmla="*/ 57014 h 80561"/>
                  <a:gd name="connsiteX1" fmla="*/ 48831 w 57139"/>
                  <a:gd name="connsiteY1" fmla="*/ 74473 h 80561"/>
                  <a:gd name="connsiteX2" fmla="*/ 25069 w 57139"/>
                  <a:gd name="connsiteY2" fmla="*/ 80562 h 80561"/>
                  <a:gd name="connsiteX3" fmla="*/ 125 w 57139"/>
                  <a:gd name="connsiteY3" fmla="*/ 75852 h 80561"/>
                  <a:gd name="connsiteX4" fmla="*/ 125 w 57139"/>
                  <a:gd name="connsiteY4" fmla="*/ 61581 h 80561"/>
                  <a:gd name="connsiteX5" fmla="*/ 25642 w 57139"/>
                  <a:gd name="connsiteY5" fmla="*/ 67902 h 80561"/>
                  <a:gd name="connsiteX6" fmla="*/ 40898 w 57139"/>
                  <a:gd name="connsiteY6" fmla="*/ 58698 h 80561"/>
                  <a:gd name="connsiteX7" fmla="*/ 39215 w 57139"/>
                  <a:gd name="connsiteY7" fmla="*/ 53773 h 80561"/>
                  <a:gd name="connsiteX8" fmla="*/ 33664 w 57139"/>
                  <a:gd name="connsiteY8" fmla="*/ 49691 h 80561"/>
                  <a:gd name="connsiteX9" fmla="*/ 22920 w 57139"/>
                  <a:gd name="connsiteY9" fmla="*/ 44910 h 80561"/>
                  <a:gd name="connsiteX10" fmla="*/ 4745 w 57139"/>
                  <a:gd name="connsiteY10" fmla="*/ 34506 h 80561"/>
                  <a:gd name="connsiteX11" fmla="*/ 0 w 57139"/>
                  <a:gd name="connsiteY11" fmla="*/ 21004 h 80561"/>
                  <a:gd name="connsiteX12" fmla="*/ 8040 w 57139"/>
                  <a:gd name="connsiteY12" fmla="*/ 5515 h 80561"/>
                  <a:gd name="connsiteX13" fmla="*/ 29940 w 57139"/>
                  <a:gd name="connsiteY13" fmla="*/ 0 h 80561"/>
                  <a:gd name="connsiteX14" fmla="*/ 55868 w 57139"/>
                  <a:gd name="connsiteY14" fmla="*/ 5551 h 80561"/>
                  <a:gd name="connsiteX15" fmla="*/ 50532 w 57139"/>
                  <a:gd name="connsiteY15" fmla="*/ 17996 h 80561"/>
                  <a:gd name="connsiteX16" fmla="*/ 29385 w 57139"/>
                  <a:gd name="connsiteY16" fmla="*/ 12803 h 80561"/>
                  <a:gd name="connsiteX17" fmla="*/ 16313 w 57139"/>
                  <a:gd name="connsiteY17" fmla="*/ 20252 h 80561"/>
                  <a:gd name="connsiteX18" fmla="*/ 19715 w 57139"/>
                  <a:gd name="connsiteY18" fmla="*/ 26430 h 80561"/>
                  <a:gd name="connsiteX19" fmla="*/ 34577 w 57139"/>
                  <a:gd name="connsiteY19" fmla="*/ 33396 h 80561"/>
                  <a:gd name="connsiteX20" fmla="*/ 48562 w 57139"/>
                  <a:gd name="connsiteY20" fmla="*/ 40218 h 80561"/>
                  <a:gd name="connsiteX21" fmla="*/ 55027 w 57139"/>
                  <a:gd name="connsiteY21" fmla="*/ 47345 h 80561"/>
                  <a:gd name="connsiteX22" fmla="*/ 57140 w 57139"/>
                  <a:gd name="connsiteY22" fmla="*/ 57014 h 80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7139" h="80561">
                    <a:moveTo>
                      <a:pt x="57122" y="57014"/>
                    </a:moveTo>
                    <a:cubicBezTo>
                      <a:pt x="57122" y="64607"/>
                      <a:pt x="54364" y="70426"/>
                      <a:pt x="48831" y="74473"/>
                    </a:cubicBezTo>
                    <a:cubicBezTo>
                      <a:pt x="43298" y="78520"/>
                      <a:pt x="35383" y="80562"/>
                      <a:pt x="25069" y="80562"/>
                    </a:cubicBezTo>
                    <a:cubicBezTo>
                      <a:pt x="14755" y="80562"/>
                      <a:pt x="6393" y="78986"/>
                      <a:pt x="125" y="75852"/>
                    </a:cubicBezTo>
                    <a:lnTo>
                      <a:pt x="125" y="61581"/>
                    </a:lnTo>
                    <a:cubicBezTo>
                      <a:pt x="9258" y="65789"/>
                      <a:pt x="17763" y="67902"/>
                      <a:pt x="25642" y="67902"/>
                    </a:cubicBezTo>
                    <a:cubicBezTo>
                      <a:pt x="35813" y="67902"/>
                      <a:pt x="40898" y="64840"/>
                      <a:pt x="40898" y="58698"/>
                    </a:cubicBezTo>
                    <a:cubicBezTo>
                      <a:pt x="40898" y="56728"/>
                      <a:pt x="40343" y="55098"/>
                      <a:pt x="39215" y="53773"/>
                    </a:cubicBezTo>
                    <a:cubicBezTo>
                      <a:pt x="38087" y="52466"/>
                      <a:pt x="36243" y="51105"/>
                      <a:pt x="33664" y="49691"/>
                    </a:cubicBezTo>
                    <a:cubicBezTo>
                      <a:pt x="31086" y="48276"/>
                      <a:pt x="27504" y="46700"/>
                      <a:pt x="22920" y="44910"/>
                    </a:cubicBezTo>
                    <a:cubicBezTo>
                      <a:pt x="13967" y="41436"/>
                      <a:pt x="7915" y="37980"/>
                      <a:pt x="4745" y="34506"/>
                    </a:cubicBezTo>
                    <a:cubicBezTo>
                      <a:pt x="1576" y="31032"/>
                      <a:pt x="0" y="26538"/>
                      <a:pt x="0" y="21004"/>
                    </a:cubicBezTo>
                    <a:cubicBezTo>
                      <a:pt x="0" y="14361"/>
                      <a:pt x="2686" y="9186"/>
                      <a:pt x="8040" y="5515"/>
                    </a:cubicBezTo>
                    <a:cubicBezTo>
                      <a:pt x="13412" y="1844"/>
                      <a:pt x="20700" y="0"/>
                      <a:pt x="29940" y="0"/>
                    </a:cubicBezTo>
                    <a:cubicBezTo>
                      <a:pt x="39179" y="0"/>
                      <a:pt x="47721" y="1844"/>
                      <a:pt x="55868" y="5551"/>
                    </a:cubicBezTo>
                    <a:lnTo>
                      <a:pt x="50532" y="17996"/>
                    </a:lnTo>
                    <a:cubicBezTo>
                      <a:pt x="42152" y="14522"/>
                      <a:pt x="35097" y="12803"/>
                      <a:pt x="29385" y="12803"/>
                    </a:cubicBezTo>
                    <a:cubicBezTo>
                      <a:pt x="20664" y="12803"/>
                      <a:pt x="16313" y="15292"/>
                      <a:pt x="16313" y="20252"/>
                    </a:cubicBezTo>
                    <a:cubicBezTo>
                      <a:pt x="16313" y="22688"/>
                      <a:pt x="17441" y="24747"/>
                      <a:pt x="19715" y="26430"/>
                    </a:cubicBezTo>
                    <a:cubicBezTo>
                      <a:pt x="21989" y="28113"/>
                      <a:pt x="26949" y="30441"/>
                      <a:pt x="34577" y="33396"/>
                    </a:cubicBezTo>
                    <a:cubicBezTo>
                      <a:pt x="40988" y="35885"/>
                      <a:pt x="45662" y="38159"/>
                      <a:pt x="48562" y="40218"/>
                    </a:cubicBezTo>
                    <a:cubicBezTo>
                      <a:pt x="51463" y="42277"/>
                      <a:pt x="53630" y="44659"/>
                      <a:pt x="55027" y="47345"/>
                    </a:cubicBezTo>
                    <a:cubicBezTo>
                      <a:pt x="56441" y="50031"/>
                      <a:pt x="57140" y="53254"/>
                      <a:pt x="57140" y="57014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968FE93-0E97-F37E-F9D5-D1C4FD57BD92}"/>
                  </a:ext>
                </a:extLst>
              </p:cNvPr>
              <p:cNvSpPr/>
              <p:nvPr/>
            </p:nvSpPr>
            <p:spPr>
              <a:xfrm>
                <a:off x="822560" y="1068542"/>
                <a:ext cx="50102" cy="96426"/>
              </a:xfrm>
              <a:custGeom>
                <a:avLst/>
                <a:gdLst>
                  <a:gd name="connsiteX0" fmla="*/ 38016 w 50102"/>
                  <a:gd name="connsiteY0" fmla="*/ 83068 h 96426"/>
                  <a:gd name="connsiteX1" fmla="*/ 50102 w 50102"/>
                  <a:gd name="connsiteY1" fmla="*/ 81170 h 96426"/>
                  <a:gd name="connsiteX2" fmla="*/ 50102 w 50102"/>
                  <a:gd name="connsiteY2" fmla="*/ 93615 h 96426"/>
                  <a:gd name="connsiteX3" fmla="*/ 43047 w 50102"/>
                  <a:gd name="connsiteY3" fmla="*/ 95621 h 96426"/>
                  <a:gd name="connsiteX4" fmla="*/ 34094 w 50102"/>
                  <a:gd name="connsiteY4" fmla="*/ 96427 h 96426"/>
                  <a:gd name="connsiteX5" fmla="*/ 10619 w 50102"/>
                  <a:gd name="connsiteY5" fmla="*/ 71680 h 96426"/>
                  <a:gd name="connsiteX6" fmla="*/ 10619 w 50102"/>
                  <a:gd name="connsiteY6" fmla="*/ 29797 h 96426"/>
                  <a:gd name="connsiteX7" fmla="*/ 0 w 50102"/>
                  <a:gd name="connsiteY7" fmla="*/ 29797 h 96426"/>
                  <a:gd name="connsiteX8" fmla="*/ 0 w 50102"/>
                  <a:gd name="connsiteY8" fmla="*/ 22491 h 96426"/>
                  <a:gd name="connsiteX9" fmla="*/ 11389 w 50102"/>
                  <a:gd name="connsiteY9" fmla="*/ 16438 h 96426"/>
                  <a:gd name="connsiteX10" fmla="*/ 17011 w 50102"/>
                  <a:gd name="connsiteY10" fmla="*/ 0 h 96426"/>
                  <a:gd name="connsiteX11" fmla="*/ 27200 w 50102"/>
                  <a:gd name="connsiteY11" fmla="*/ 0 h 96426"/>
                  <a:gd name="connsiteX12" fmla="*/ 27200 w 50102"/>
                  <a:gd name="connsiteY12" fmla="*/ 17298 h 96426"/>
                  <a:gd name="connsiteX13" fmla="*/ 49332 w 50102"/>
                  <a:gd name="connsiteY13" fmla="*/ 17298 h 96426"/>
                  <a:gd name="connsiteX14" fmla="*/ 49332 w 50102"/>
                  <a:gd name="connsiteY14" fmla="*/ 29814 h 96426"/>
                  <a:gd name="connsiteX15" fmla="*/ 27200 w 50102"/>
                  <a:gd name="connsiteY15" fmla="*/ 29814 h 96426"/>
                  <a:gd name="connsiteX16" fmla="*/ 27200 w 50102"/>
                  <a:gd name="connsiteY16" fmla="*/ 71411 h 96426"/>
                  <a:gd name="connsiteX17" fmla="*/ 30190 w 50102"/>
                  <a:gd name="connsiteY17" fmla="*/ 80239 h 96426"/>
                  <a:gd name="connsiteX18" fmla="*/ 38033 w 50102"/>
                  <a:gd name="connsiteY18" fmla="*/ 83086 h 96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0102" h="96426">
                    <a:moveTo>
                      <a:pt x="38016" y="83068"/>
                    </a:moveTo>
                    <a:cubicBezTo>
                      <a:pt x="42045" y="83068"/>
                      <a:pt x="46073" y="82442"/>
                      <a:pt x="50102" y="81170"/>
                    </a:cubicBezTo>
                    <a:lnTo>
                      <a:pt x="50102" y="93615"/>
                    </a:lnTo>
                    <a:cubicBezTo>
                      <a:pt x="48276" y="94421"/>
                      <a:pt x="45930" y="95084"/>
                      <a:pt x="43047" y="95621"/>
                    </a:cubicBezTo>
                    <a:cubicBezTo>
                      <a:pt x="40164" y="96158"/>
                      <a:pt x="37174" y="96427"/>
                      <a:pt x="34094" y="96427"/>
                    </a:cubicBezTo>
                    <a:cubicBezTo>
                      <a:pt x="18444" y="96427"/>
                      <a:pt x="10619" y="88190"/>
                      <a:pt x="10619" y="71680"/>
                    </a:cubicBezTo>
                    <a:lnTo>
                      <a:pt x="10619" y="29797"/>
                    </a:lnTo>
                    <a:lnTo>
                      <a:pt x="0" y="29797"/>
                    </a:lnTo>
                    <a:lnTo>
                      <a:pt x="0" y="22491"/>
                    </a:lnTo>
                    <a:lnTo>
                      <a:pt x="11389" y="16438"/>
                    </a:lnTo>
                    <a:lnTo>
                      <a:pt x="17011" y="0"/>
                    </a:lnTo>
                    <a:lnTo>
                      <a:pt x="27200" y="0"/>
                    </a:lnTo>
                    <a:lnTo>
                      <a:pt x="27200" y="17298"/>
                    </a:lnTo>
                    <a:lnTo>
                      <a:pt x="49332" y="17298"/>
                    </a:lnTo>
                    <a:lnTo>
                      <a:pt x="49332" y="29814"/>
                    </a:lnTo>
                    <a:lnTo>
                      <a:pt x="27200" y="29814"/>
                    </a:lnTo>
                    <a:lnTo>
                      <a:pt x="27200" y="71411"/>
                    </a:lnTo>
                    <a:cubicBezTo>
                      <a:pt x="27200" y="75387"/>
                      <a:pt x="28203" y="78341"/>
                      <a:pt x="30190" y="80239"/>
                    </a:cubicBezTo>
                    <a:cubicBezTo>
                      <a:pt x="32178" y="82137"/>
                      <a:pt x="34792" y="83086"/>
                      <a:pt x="38033" y="83086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0C028DE2-56C6-FD06-352A-C424EC5870D2}"/>
                  </a:ext>
                </a:extLst>
              </p:cNvPr>
              <p:cNvSpPr/>
              <p:nvPr/>
            </p:nvSpPr>
            <p:spPr>
              <a:xfrm>
                <a:off x="887202" y="1056026"/>
                <a:ext cx="18551" cy="107528"/>
              </a:xfrm>
              <a:custGeom>
                <a:avLst/>
                <a:gdLst>
                  <a:gd name="connsiteX0" fmla="*/ 0 w 18551"/>
                  <a:gd name="connsiteY0" fmla="*/ 9204 h 107528"/>
                  <a:gd name="connsiteX1" fmla="*/ 2417 w 18551"/>
                  <a:gd name="connsiteY1" fmla="*/ 2382 h 107528"/>
                  <a:gd name="connsiteX2" fmla="*/ 9347 w 18551"/>
                  <a:gd name="connsiteY2" fmla="*/ 0 h 107528"/>
                  <a:gd name="connsiteX3" fmla="*/ 16134 w 18551"/>
                  <a:gd name="connsiteY3" fmla="*/ 2382 h 107528"/>
                  <a:gd name="connsiteX4" fmla="*/ 18551 w 18551"/>
                  <a:gd name="connsiteY4" fmla="*/ 9204 h 107528"/>
                  <a:gd name="connsiteX5" fmla="*/ 16134 w 18551"/>
                  <a:gd name="connsiteY5" fmla="*/ 15847 h 107528"/>
                  <a:gd name="connsiteX6" fmla="*/ 9347 w 18551"/>
                  <a:gd name="connsiteY6" fmla="*/ 18265 h 107528"/>
                  <a:gd name="connsiteX7" fmla="*/ 2417 w 18551"/>
                  <a:gd name="connsiteY7" fmla="*/ 15847 h 107528"/>
                  <a:gd name="connsiteX8" fmla="*/ 0 w 18551"/>
                  <a:gd name="connsiteY8" fmla="*/ 9204 h 107528"/>
                  <a:gd name="connsiteX9" fmla="*/ 17495 w 18551"/>
                  <a:gd name="connsiteY9" fmla="*/ 107529 h 107528"/>
                  <a:gd name="connsiteX10" fmla="*/ 985 w 18551"/>
                  <a:gd name="connsiteY10" fmla="*/ 107529 h 107528"/>
                  <a:gd name="connsiteX11" fmla="*/ 985 w 18551"/>
                  <a:gd name="connsiteY11" fmla="*/ 29796 h 107528"/>
                  <a:gd name="connsiteX12" fmla="*/ 17495 w 18551"/>
                  <a:gd name="connsiteY12" fmla="*/ 29796 h 107528"/>
                  <a:gd name="connsiteX13" fmla="*/ 17495 w 18551"/>
                  <a:gd name="connsiteY13" fmla="*/ 107529 h 107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551" h="107528">
                    <a:moveTo>
                      <a:pt x="0" y="9204"/>
                    </a:moveTo>
                    <a:cubicBezTo>
                      <a:pt x="0" y="6249"/>
                      <a:pt x="806" y="3975"/>
                      <a:pt x="2417" y="2382"/>
                    </a:cubicBezTo>
                    <a:cubicBezTo>
                      <a:pt x="4029" y="788"/>
                      <a:pt x="6339" y="0"/>
                      <a:pt x="9347" y="0"/>
                    </a:cubicBezTo>
                    <a:cubicBezTo>
                      <a:pt x="12356" y="0"/>
                      <a:pt x="14504" y="806"/>
                      <a:pt x="16134" y="2382"/>
                    </a:cubicBezTo>
                    <a:cubicBezTo>
                      <a:pt x="17745" y="3975"/>
                      <a:pt x="18551" y="6249"/>
                      <a:pt x="18551" y="9204"/>
                    </a:cubicBezTo>
                    <a:cubicBezTo>
                      <a:pt x="18551" y="12159"/>
                      <a:pt x="17745" y="14236"/>
                      <a:pt x="16134" y="15847"/>
                    </a:cubicBezTo>
                    <a:cubicBezTo>
                      <a:pt x="14522" y="17459"/>
                      <a:pt x="12248" y="18265"/>
                      <a:pt x="9347" y="18265"/>
                    </a:cubicBezTo>
                    <a:cubicBezTo>
                      <a:pt x="6446" y="18265"/>
                      <a:pt x="4047" y="17459"/>
                      <a:pt x="2417" y="15847"/>
                    </a:cubicBezTo>
                    <a:cubicBezTo>
                      <a:pt x="806" y="14236"/>
                      <a:pt x="0" y="12015"/>
                      <a:pt x="0" y="9204"/>
                    </a:cubicBezTo>
                    <a:close/>
                    <a:moveTo>
                      <a:pt x="17495" y="107529"/>
                    </a:moveTo>
                    <a:lnTo>
                      <a:pt x="985" y="107529"/>
                    </a:lnTo>
                    <a:lnTo>
                      <a:pt x="985" y="29796"/>
                    </a:lnTo>
                    <a:lnTo>
                      <a:pt x="17495" y="29796"/>
                    </a:lnTo>
                    <a:lnTo>
                      <a:pt x="17495" y="107529"/>
                    </a:ln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C5F0D3C-5755-3086-08D0-69A198ED9CF8}"/>
                  </a:ext>
                </a:extLst>
              </p:cNvPr>
              <p:cNvSpPr/>
              <p:nvPr/>
            </p:nvSpPr>
            <p:spPr>
              <a:xfrm>
                <a:off x="923678" y="1084425"/>
                <a:ext cx="73577" cy="80543"/>
              </a:xfrm>
              <a:custGeom>
                <a:avLst/>
                <a:gdLst>
                  <a:gd name="connsiteX0" fmla="*/ 73578 w 73577"/>
                  <a:gd name="connsiteY0" fmla="*/ 40129 h 80543"/>
                  <a:gd name="connsiteX1" fmla="*/ 63801 w 73577"/>
                  <a:gd name="connsiteY1" fmla="*/ 69853 h 80543"/>
                  <a:gd name="connsiteX2" fmla="*/ 36601 w 73577"/>
                  <a:gd name="connsiteY2" fmla="*/ 80544 h 80543"/>
                  <a:gd name="connsiteX3" fmla="*/ 17351 w 73577"/>
                  <a:gd name="connsiteY3" fmla="*/ 75619 h 80543"/>
                  <a:gd name="connsiteX4" fmla="*/ 4495 w 73577"/>
                  <a:gd name="connsiteY4" fmla="*/ 61491 h 80543"/>
                  <a:gd name="connsiteX5" fmla="*/ 0 w 73577"/>
                  <a:gd name="connsiteY5" fmla="*/ 40129 h 80543"/>
                  <a:gd name="connsiteX6" fmla="*/ 9705 w 73577"/>
                  <a:gd name="connsiteY6" fmla="*/ 10619 h 80543"/>
                  <a:gd name="connsiteX7" fmla="*/ 37049 w 73577"/>
                  <a:gd name="connsiteY7" fmla="*/ 0 h 80543"/>
                  <a:gd name="connsiteX8" fmla="*/ 63747 w 73577"/>
                  <a:gd name="connsiteY8" fmla="*/ 10851 h 80543"/>
                  <a:gd name="connsiteX9" fmla="*/ 73578 w 73577"/>
                  <a:gd name="connsiteY9" fmla="*/ 40129 h 80543"/>
                  <a:gd name="connsiteX10" fmla="*/ 17011 w 73577"/>
                  <a:gd name="connsiteY10" fmla="*/ 40129 h 80543"/>
                  <a:gd name="connsiteX11" fmla="*/ 36905 w 73577"/>
                  <a:gd name="connsiteY11" fmla="*/ 67042 h 80543"/>
                  <a:gd name="connsiteX12" fmla="*/ 56585 w 73577"/>
                  <a:gd name="connsiteY12" fmla="*/ 40129 h 80543"/>
                  <a:gd name="connsiteX13" fmla="*/ 36762 w 73577"/>
                  <a:gd name="connsiteY13" fmla="*/ 13484 h 80543"/>
                  <a:gd name="connsiteX14" fmla="*/ 21685 w 73577"/>
                  <a:gd name="connsiteY14" fmla="*/ 20378 h 80543"/>
                  <a:gd name="connsiteX15" fmla="*/ 17011 w 73577"/>
                  <a:gd name="connsiteY15" fmla="*/ 40129 h 8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577" h="80543">
                    <a:moveTo>
                      <a:pt x="73578" y="40129"/>
                    </a:moveTo>
                    <a:cubicBezTo>
                      <a:pt x="73578" y="52824"/>
                      <a:pt x="70319" y="62727"/>
                      <a:pt x="63801" y="69853"/>
                    </a:cubicBezTo>
                    <a:cubicBezTo>
                      <a:pt x="57283" y="76980"/>
                      <a:pt x="48222" y="80544"/>
                      <a:pt x="36601" y="80544"/>
                    </a:cubicBezTo>
                    <a:cubicBezTo>
                      <a:pt x="29331" y="80544"/>
                      <a:pt x="22920" y="78896"/>
                      <a:pt x="17351" y="75619"/>
                    </a:cubicBezTo>
                    <a:cubicBezTo>
                      <a:pt x="11782" y="72342"/>
                      <a:pt x="7485" y="67633"/>
                      <a:pt x="4495" y="61491"/>
                    </a:cubicBezTo>
                    <a:cubicBezTo>
                      <a:pt x="1504" y="55349"/>
                      <a:pt x="0" y="48222"/>
                      <a:pt x="0" y="40129"/>
                    </a:cubicBezTo>
                    <a:cubicBezTo>
                      <a:pt x="0" y="27522"/>
                      <a:pt x="3241" y="17692"/>
                      <a:pt x="9705" y="10619"/>
                    </a:cubicBezTo>
                    <a:cubicBezTo>
                      <a:pt x="16170" y="3546"/>
                      <a:pt x="25284" y="0"/>
                      <a:pt x="37049" y="0"/>
                    </a:cubicBezTo>
                    <a:cubicBezTo>
                      <a:pt x="48813" y="0"/>
                      <a:pt x="57193" y="3617"/>
                      <a:pt x="63747" y="10851"/>
                    </a:cubicBezTo>
                    <a:cubicBezTo>
                      <a:pt x="70301" y="18086"/>
                      <a:pt x="73578" y="27845"/>
                      <a:pt x="73578" y="40129"/>
                    </a:cubicBezTo>
                    <a:close/>
                    <a:moveTo>
                      <a:pt x="17011" y="40129"/>
                    </a:moveTo>
                    <a:cubicBezTo>
                      <a:pt x="17011" y="58071"/>
                      <a:pt x="23637" y="67042"/>
                      <a:pt x="36905" y="67042"/>
                    </a:cubicBezTo>
                    <a:cubicBezTo>
                      <a:pt x="50174" y="67042"/>
                      <a:pt x="56585" y="58071"/>
                      <a:pt x="56585" y="40129"/>
                    </a:cubicBezTo>
                    <a:cubicBezTo>
                      <a:pt x="56585" y="22186"/>
                      <a:pt x="49977" y="13484"/>
                      <a:pt x="36762" y="13484"/>
                    </a:cubicBezTo>
                    <a:cubicBezTo>
                      <a:pt x="29832" y="13484"/>
                      <a:pt x="24801" y="15776"/>
                      <a:pt x="21685" y="20378"/>
                    </a:cubicBezTo>
                    <a:cubicBezTo>
                      <a:pt x="18569" y="24962"/>
                      <a:pt x="17011" y="31551"/>
                      <a:pt x="17011" y="40129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9ABDC662-555C-B059-62D4-C40AAA817C4D}"/>
                  </a:ext>
                </a:extLst>
              </p:cNvPr>
              <p:cNvSpPr/>
              <p:nvPr/>
            </p:nvSpPr>
            <p:spPr>
              <a:xfrm>
                <a:off x="1016236" y="1084408"/>
                <a:ext cx="68385" cy="79146"/>
              </a:xfrm>
              <a:custGeom>
                <a:avLst/>
                <a:gdLst>
                  <a:gd name="connsiteX0" fmla="*/ 68385 w 68385"/>
                  <a:gd name="connsiteY0" fmla="*/ 79147 h 79146"/>
                  <a:gd name="connsiteX1" fmla="*/ 51804 w 68385"/>
                  <a:gd name="connsiteY1" fmla="*/ 79147 h 79146"/>
                  <a:gd name="connsiteX2" fmla="*/ 51804 w 68385"/>
                  <a:gd name="connsiteY2" fmla="*/ 31354 h 79146"/>
                  <a:gd name="connsiteX3" fmla="*/ 48186 w 68385"/>
                  <a:gd name="connsiteY3" fmla="*/ 17924 h 79146"/>
                  <a:gd name="connsiteX4" fmla="*/ 36691 w 68385"/>
                  <a:gd name="connsiteY4" fmla="*/ 13501 h 79146"/>
                  <a:gd name="connsiteX5" fmla="*/ 21362 w 68385"/>
                  <a:gd name="connsiteY5" fmla="*/ 19679 h 79146"/>
                  <a:gd name="connsiteX6" fmla="*/ 16510 w 68385"/>
                  <a:gd name="connsiteY6" fmla="*/ 40415 h 79146"/>
                  <a:gd name="connsiteX7" fmla="*/ 16510 w 68385"/>
                  <a:gd name="connsiteY7" fmla="*/ 79147 h 79146"/>
                  <a:gd name="connsiteX8" fmla="*/ 0 w 68385"/>
                  <a:gd name="connsiteY8" fmla="*/ 79147 h 79146"/>
                  <a:gd name="connsiteX9" fmla="*/ 0 w 68385"/>
                  <a:gd name="connsiteY9" fmla="*/ 1415 h 79146"/>
                  <a:gd name="connsiteX10" fmla="*/ 12929 w 68385"/>
                  <a:gd name="connsiteY10" fmla="*/ 1415 h 79146"/>
                  <a:gd name="connsiteX11" fmla="*/ 15256 w 68385"/>
                  <a:gd name="connsiteY11" fmla="*/ 11603 h 79146"/>
                  <a:gd name="connsiteX12" fmla="*/ 16098 w 68385"/>
                  <a:gd name="connsiteY12" fmla="*/ 11603 h 79146"/>
                  <a:gd name="connsiteX13" fmla="*/ 26072 w 68385"/>
                  <a:gd name="connsiteY13" fmla="*/ 3026 h 79146"/>
                  <a:gd name="connsiteX14" fmla="*/ 40415 w 68385"/>
                  <a:gd name="connsiteY14" fmla="*/ 0 h 79146"/>
                  <a:gd name="connsiteX15" fmla="*/ 68385 w 68385"/>
                  <a:gd name="connsiteY15" fmla="*/ 28453 h 79146"/>
                  <a:gd name="connsiteX16" fmla="*/ 68385 w 68385"/>
                  <a:gd name="connsiteY16" fmla="*/ 79129 h 7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5" h="79146">
                    <a:moveTo>
                      <a:pt x="68385" y="79147"/>
                    </a:moveTo>
                    <a:lnTo>
                      <a:pt x="51804" y="79147"/>
                    </a:lnTo>
                    <a:lnTo>
                      <a:pt x="51804" y="31354"/>
                    </a:lnTo>
                    <a:cubicBezTo>
                      <a:pt x="51804" y="25356"/>
                      <a:pt x="50604" y="20879"/>
                      <a:pt x="48186" y="17924"/>
                    </a:cubicBezTo>
                    <a:cubicBezTo>
                      <a:pt x="45769" y="14970"/>
                      <a:pt x="41937" y="13501"/>
                      <a:pt x="36691" y="13501"/>
                    </a:cubicBezTo>
                    <a:cubicBezTo>
                      <a:pt x="29707" y="13501"/>
                      <a:pt x="24604" y="15561"/>
                      <a:pt x="21362" y="19679"/>
                    </a:cubicBezTo>
                    <a:cubicBezTo>
                      <a:pt x="18121" y="23798"/>
                      <a:pt x="16510" y="30710"/>
                      <a:pt x="16510" y="40415"/>
                    </a:cubicBezTo>
                    <a:lnTo>
                      <a:pt x="16510" y="79147"/>
                    </a:lnTo>
                    <a:lnTo>
                      <a:pt x="0" y="79147"/>
                    </a:lnTo>
                    <a:lnTo>
                      <a:pt x="0" y="1415"/>
                    </a:lnTo>
                    <a:lnTo>
                      <a:pt x="12929" y="1415"/>
                    </a:lnTo>
                    <a:lnTo>
                      <a:pt x="15256" y="11603"/>
                    </a:lnTo>
                    <a:lnTo>
                      <a:pt x="16098" y="11603"/>
                    </a:lnTo>
                    <a:cubicBezTo>
                      <a:pt x="18444" y="7897"/>
                      <a:pt x="21774" y="5050"/>
                      <a:pt x="26072" y="3026"/>
                    </a:cubicBezTo>
                    <a:cubicBezTo>
                      <a:pt x="30387" y="1021"/>
                      <a:pt x="35168" y="0"/>
                      <a:pt x="40415" y="0"/>
                    </a:cubicBezTo>
                    <a:cubicBezTo>
                      <a:pt x="59056" y="0"/>
                      <a:pt x="68385" y="9490"/>
                      <a:pt x="68385" y="28453"/>
                    </a:cubicBezTo>
                    <a:lnTo>
                      <a:pt x="68385" y="79129"/>
                    </a:ln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C72B203-6750-8D0D-EA69-520F38DC207C}"/>
                  </a:ext>
                </a:extLst>
              </p:cNvPr>
              <p:cNvSpPr/>
              <p:nvPr/>
            </p:nvSpPr>
            <p:spPr>
              <a:xfrm>
                <a:off x="1102671" y="1084408"/>
                <a:ext cx="57139" cy="80561"/>
              </a:xfrm>
              <a:custGeom>
                <a:avLst/>
                <a:gdLst>
                  <a:gd name="connsiteX0" fmla="*/ 57140 w 57139"/>
                  <a:gd name="connsiteY0" fmla="*/ 57014 h 80561"/>
                  <a:gd name="connsiteX1" fmla="*/ 48849 w 57139"/>
                  <a:gd name="connsiteY1" fmla="*/ 74473 h 80561"/>
                  <a:gd name="connsiteX2" fmla="*/ 25087 w 57139"/>
                  <a:gd name="connsiteY2" fmla="*/ 80562 h 80561"/>
                  <a:gd name="connsiteX3" fmla="*/ 143 w 57139"/>
                  <a:gd name="connsiteY3" fmla="*/ 75852 h 80561"/>
                  <a:gd name="connsiteX4" fmla="*/ 143 w 57139"/>
                  <a:gd name="connsiteY4" fmla="*/ 61581 h 80561"/>
                  <a:gd name="connsiteX5" fmla="*/ 25660 w 57139"/>
                  <a:gd name="connsiteY5" fmla="*/ 67902 h 80561"/>
                  <a:gd name="connsiteX6" fmla="*/ 40916 w 57139"/>
                  <a:gd name="connsiteY6" fmla="*/ 58698 h 80561"/>
                  <a:gd name="connsiteX7" fmla="*/ 39233 w 57139"/>
                  <a:gd name="connsiteY7" fmla="*/ 53773 h 80561"/>
                  <a:gd name="connsiteX8" fmla="*/ 33682 w 57139"/>
                  <a:gd name="connsiteY8" fmla="*/ 49691 h 80561"/>
                  <a:gd name="connsiteX9" fmla="*/ 22920 w 57139"/>
                  <a:gd name="connsiteY9" fmla="*/ 44910 h 80561"/>
                  <a:gd name="connsiteX10" fmla="*/ 4745 w 57139"/>
                  <a:gd name="connsiteY10" fmla="*/ 34506 h 80561"/>
                  <a:gd name="connsiteX11" fmla="*/ 0 w 57139"/>
                  <a:gd name="connsiteY11" fmla="*/ 21004 h 80561"/>
                  <a:gd name="connsiteX12" fmla="*/ 8040 w 57139"/>
                  <a:gd name="connsiteY12" fmla="*/ 5515 h 80561"/>
                  <a:gd name="connsiteX13" fmla="*/ 29940 w 57139"/>
                  <a:gd name="connsiteY13" fmla="*/ 0 h 80561"/>
                  <a:gd name="connsiteX14" fmla="*/ 55868 w 57139"/>
                  <a:gd name="connsiteY14" fmla="*/ 5551 h 80561"/>
                  <a:gd name="connsiteX15" fmla="*/ 50532 w 57139"/>
                  <a:gd name="connsiteY15" fmla="*/ 17996 h 80561"/>
                  <a:gd name="connsiteX16" fmla="*/ 29385 w 57139"/>
                  <a:gd name="connsiteY16" fmla="*/ 12803 h 80561"/>
                  <a:gd name="connsiteX17" fmla="*/ 16313 w 57139"/>
                  <a:gd name="connsiteY17" fmla="*/ 20252 h 80561"/>
                  <a:gd name="connsiteX18" fmla="*/ 19715 w 57139"/>
                  <a:gd name="connsiteY18" fmla="*/ 26430 h 80561"/>
                  <a:gd name="connsiteX19" fmla="*/ 34577 w 57139"/>
                  <a:gd name="connsiteY19" fmla="*/ 33396 h 80561"/>
                  <a:gd name="connsiteX20" fmla="*/ 48562 w 57139"/>
                  <a:gd name="connsiteY20" fmla="*/ 40218 h 80561"/>
                  <a:gd name="connsiteX21" fmla="*/ 55027 w 57139"/>
                  <a:gd name="connsiteY21" fmla="*/ 47345 h 80561"/>
                  <a:gd name="connsiteX22" fmla="*/ 57140 w 57139"/>
                  <a:gd name="connsiteY22" fmla="*/ 57014 h 80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7139" h="80561">
                    <a:moveTo>
                      <a:pt x="57140" y="57014"/>
                    </a:moveTo>
                    <a:cubicBezTo>
                      <a:pt x="57140" y="64607"/>
                      <a:pt x="54382" y="70426"/>
                      <a:pt x="48849" y="74473"/>
                    </a:cubicBezTo>
                    <a:cubicBezTo>
                      <a:pt x="43316" y="78520"/>
                      <a:pt x="35401" y="80562"/>
                      <a:pt x="25087" y="80562"/>
                    </a:cubicBezTo>
                    <a:cubicBezTo>
                      <a:pt x="14773" y="80562"/>
                      <a:pt x="6411" y="78986"/>
                      <a:pt x="143" y="75852"/>
                    </a:cubicBezTo>
                    <a:lnTo>
                      <a:pt x="143" y="61581"/>
                    </a:lnTo>
                    <a:cubicBezTo>
                      <a:pt x="9276" y="65789"/>
                      <a:pt x="17781" y="67902"/>
                      <a:pt x="25660" y="67902"/>
                    </a:cubicBezTo>
                    <a:cubicBezTo>
                      <a:pt x="35831" y="67902"/>
                      <a:pt x="40916" y="64840"/>
                      <a:pt x="40916" y="58698"/>
                    </a:cubicBezTo>
                    <a:cubicBezTo>
                      <a:pt x="40916" y="56728"/>
                      <a:pt x="40361" y="55098"/>
                      <a:pt x="39233" y="53773"/>
                    </a:cubicBezTo>
                    <a:cubicBezTo>
                      <a:pt x="38105" y="52466"/>
                      <a:pt x="36261" y="51105"/>
                      <a:pt x="33682" y="49691"/>
                    </a:cubicBezTo>
                    <a:cubicBezTo>
                      <a:pt x="31104" y="48276"/>
                      <a:pt x="27522" y="46700"/>
                      <a:pt x="22920" y="44910"/>
                    </a:cubicBezTo>
                    <a:cubicBezTo>
                      <a:pt x="13967" y="41436"/>
                      <a:pt x="7915" y="37980"/>
                      <a:pt x="4745" y="34506"/>
                    </a:cubicBezTo>
                    <a:cubicBezTo>
                      <a:pt x="1576" y="31032"/>
                      <a:pt x="0" y="26538"/>
                      <a:pt x="0" y="21004"/>
                    </a:cubicBezTo>
                    <a:cubicBezTo>
                      <a:pt x="0" y="14361"/>
                      <a:pt x="2686" y="9186"/>
                      <a:pt x="8040" y="5515"/>
                    </a:cubicBezTo>
                    <a:cubicBezTo>
                      <a:pt x="13412" y="1844"/>
                      <a:pt x="20700" y="0"/>
                      <a:pt x="29940" y="0"/>
                    </a:cubicBezTo>
                    <a:cubicBezTo>
                      <a:pt x="39179" y="0"/>
                      <a:pt x="47721" y="1844"/>
                      <a:pt x="55868" y="5551"/>
                    </a:cubicBezTo>
                    <a:lnTo>
                      <a:pt x="50532" y="17996"/>
                    </a:lnTo>
                    <a:cubicBezTo>
                      <a:pt x="42152" y="14522"/>
                      <a:pt x="35097" y="12803"/>
                      <a:pt x="29385" y="12803"/>
                    </a:cubicBezTo>
                    <a:cubicBezTo>
                      <a:pt x="20664" y="12803"/>
                      <a:pt x="16313" y="15292"/>
                      <a:pt x="16313" y="20252"/>
                    </a:cubicBezTo>
                    <a:cubicBezTo>
                      <a:pt x="16313" y="22688"/>
                      <a:pt x="17441" y="24747"/>
                      <a:pt x="19715" y="26430"/>
                    </a:cubicBezTo>
                    <a:cubicBezTo>
                      <a:pt x="21989" y="28113"/>
                      <a:pt x="26949" y="30441"/>
                      <a:pt x="34577" y="33396"/>
                    </a:cubicBezTo>
                    <a:cubicBezTo>
                      <a:pt x="40988" y="35885"/>
                      <a:pt x="45662" y="38159"/>
                      <a:pt x="48562" y="40218"/>
                    </a:cubicBezTo>
                    <a:cubicBezTo>
                      <a:pt x="51463" y="42277"/>
                      <a:pt x="53630" y="44659"/>
                      <a:pt x="55027" y="47345"/>
                    </a:cubicBezTo>
                    <a:cubicBezTo>
                      <a:pt x="56441" y="50031"/>
                      <a:pt x="57140" y="53254"/>
                      <a:pt x="57140" y="57014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CA81F57-C59C-CF45-976E-BC3A62C34193}"/>
                  </a:ext>
                </a:extLst>
              </p:cNvPr>
              <p:cNvSpPr/>
              <p:nvPr/>
            </p:nvSpPr>
            <p:spPr>
              <a:xfrm>
                <a:off x="1215071" y="1084408"/>
                <a:ext cx="114548" cy="79146"/>
              </a:xfrm>
              <a:custGeom>
                <a:avLst/>
                <a:gdLst>
                  <a:gd name="connsiteX0" fmla="*/ 65484 w 114548"/>
                  <a:gd name="connsiteY0" fmla="*/ 79147 h 79146"/>
                  <a:gd name="connsiteX1" fmla="*/ 48903 w 114548"/>
                  <a:gd name="connsiteY1" fmla="*/ 79147 h 79146"/>
                  <a:gd name="connsiteX2" fmla="*/ 48903 w 114548"/>
                  <a:gd name="connsiteY2" fmla="*/ 31211 h 79146"/>
                  <a:gd name="connsiteX3" fmla="*/ 45536 w 114548"/>
                  <a:gd name="connsiteY3" fmla="*/ 17889 h 79146"/>
                  <a:gd name="connsiteX4" fmla="*/ 34989 w 114548"/>
                  <a:gd name="connsiteY4" fmla="*/ 13501 h 79146"/>
                  <a:gd name="connsiteX5" fmla="*/ 20969 w 114548"/>
                  <a:gd name="connsiteY5" fmla="*/ 19715 h 79146"/>
                  <a:gd name="connsiteX6" fmla="*/ 16510 w 114548"/>
                  <a:gd name="connsiteY6" fmla="*/ 40415 h 79146"/>
                  <a:gd name="connsiteX7" fmla="*/ 16510 w 114548"/>
                  <a:gd name="connsiteY7" fmla="*/ 79147 h 79146"/>
                  <a:gd name="connsiteX8" fmla="*/ 0 w 114548"/>
                  <a:gd name="connsiteY8" fmla="*/ 79147 h 79146"/>
                  <a:gd name="connsiteX9" fmla="*/ 0 w 114548"/>
                  <a:gd name="connsiteY9" fmla="*/ 1415 h 79146"/>
                  <a:gd name="connsiteX10" fmla="*/ 12929 w 114548"/>
                  <a:gd name="connsiteY10" fmla="*/ 1415 h 79146"/>
                  <a:gd name="connsiteX11" fmla="*/ 15238 w 114548"/>
                  <a:gd name="connsiteY11" fmla="*/ 11603 h 79146"/>
                  <a:gd name="connsiteX12" fmla="*/ 16080 w 114548"/>
                  <a:gd name="connsiteY12" fmla="*/ 11603 h 79146"/>
                  <a:gd name="connsiteX13" fmla="*/ 25463 w 114548"/>
                  <a:gd name="connsiteY13" fmla="*/ 3026 h 79146"/>
                  <a:gd name="connsiteX14" fmla="*/ 38982 w 114548"/>
                  <a:gd name="connsiteY14" fmla="*/ 0 h 79146"/>
                  <a:gd name="connsiteX15" fmla="*/ 62744 w 114548"/>
                  <a:gd name="connsiteY15" fmla="*/ 12230 h 79146"/>
                  <a:gd name="connsiteX16" fmla="*/ 63873 w 114548"/>
                  <a:gd name="connsiteY16" fmla="*/ 12230 h 79146"/>
                  <a:gd name="connsiteX17" fmla="*/ 73578 w 114548"/>
                  <a:gd name="connsiteY17" fmla="*/ 3241 h 79146"/>
                  <a:gd name="connsiteX18" fmla="*/ 87921 w 114548"/>
                  <a:gd name="connsiteY18" fmla="*/ 18 h 79146"/>
                  <a:gd name="connsiteX19" fmla="*/ 108191 w 114548"/>
                  <a:gd name="connsiteY19" fmla="*/ 7037 h 79146"/>
                  <a:gd name="connsiteX20" fmla="*/ 114548 w 114548"/>
                  <a:gd name="connsiteY20" fmla="*/ 28471 h 79146"/>
                  <a:gd name="connsiteX21" fmla="*/ 114548 w 114548"/>
                  <a:gd name="connsiteY21" fmla="*/ 79147 h 79146"/>
                  <a:gd name="connsiteX22" fmla="*/ 98038 w 114548"/>
                  <a:gd name="connsiteY22" fmla="*/ 79147 h 79146"/>
                  <a:gd name="connsiteX23" fmla="*/ 98038 w 114548"/>
                  <a:gd name="connsiteY23" fmla="*/ 31211 h 79146"/>
                  <a:gd name="connsiteX24" fmla="*/ 94636 w 114548"/>
                  <a:gd name="connsiteY24" fmla="*/ 17889 h 79146"/>
                  <a:gd name="connsiteX25" fmla="*/ 84053 w 114548"/>
                  <a:gd name="connsiteY25" fmla="*/ 13501 h 79146"/>
                  <a:gd name="connsiteX26" fmla="*/ 69961 w 114548"/>
                  <a:gd name="connsiteY26" fmla="*/ 19518 h 79146"/>
                  <a:gd name="connsiteX27" fmla="*/ 65502 w 114548"/>
                  <a:gd name="connsiteY27" fmla="*/ 37962 h 79146"/>
                  <a:gd name="connsiteX28" fmla="*/ 65502 w 114548"/>
                  <a:gd name="connsiteY28" fmla="*/ 79147 h 7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4548" h="79146">
                    <a:moveTo>
                      <a:pt x="65484" y="79147"/>
                    </a:moveTo>
                    <a:lnTo>
                      <a:pt x="48903" y="79147"/>
                    </a:lnTo>
                    <a:lnTo>
                      <a:pt x="48903" y="31211"/>
                    </a:lnTo>
                    <a:cubicBezTo>
                      <a:pt x="48903" y="25266"/>
                      <a:pt x="47775" y="20825"/>
                      <a:pt x="45536" y="17889"/>
                    </a:cubicBezTo>
                    <a:cubicBezTo>
                      <a:pt x="43298" y="14952"/>
                      <a:pt x="39770" y="13501"/>
                      <a:pt x="34989" y="13501"/>
                    </a:cubicBezTo>
                    <a:cubicBezTo>
                      <a:pt x="28615" y="13501"/>
                      <a:pt x="23941" y="15579"/>
                      <a:pt x="20969" y="19715"/>
                    </a:cubicBezTo>
                    <a:cubicBezTo>
                      <a:pt x="17996" y="23869"/>
                      <a:pt x="16510" y="30763"/>
                      <a:pt x="16510" y="40415"/>
                    </a:cubicBezTo>
                    <a:lnTo>
                      <a:pt x="16510" y="79147"/>
                    </a:lnTo>
                    <a:lnTo>
                      <a:pt x="0" y="79147"/>
                    </a:lnTo>
                    <a:lnTo>
                      <a:pt x="0" y="1415"/>
                    </a:lnTo>
                    <a:lnTo>
                      <a:pt x="12929" y="1415"/>
                    </a:lnTo>
                    <a:lnTo>
                      <a:pt x="15238" y="11603"/>
                    </a:lnTo>
                    <a:lnTo>
                      <a:pt x="16080" y="11603"/>
                    </a:lnTo>
                    <a:cubicBezTo>
                      <a:pt x="18229" y="7897"/>
                      <a:pt x="21362" y="5050"/>
                      <a:pt x="25463" y="3026"/>
                    </a:cubicBezTo>
                    <a:cubicBezTo>
                      <a:pt x="29564" y="1021"/>
                      <a:pt x="34076" y="0"/>
                      <a:pt x="38982" y="0"/>
                    </a:cubicBezTo>
                    <a:cubicBezTo>
                      <a:pt x="50926" y="0"/>
                      <a:pt x="58841" y="4083"/>
                      <a:pt x="62744" y="12230"/>
                    </a:cubicBezTo>
                    <a:lnTo>
                      <a:pt x="63873" y="12230"/>
                    </a:lnTo>
                    <a:cubicBezTo>
                      <a:pt x="66165" y="8398"/>
                      <a:pt x="69406" y="5390"/>
                      <a:pt x="73578" y="3241"/>
                    </a:cubicBezTo>
                    <a:cubicBezTo>
                      <a:pt x="77750" y="1092"/>
                      <a:pt x="82531" y="18"/>
                      <a:pt x="87921" y="18"/>
                    </a:cubicBezTo>
                    <a:cubicBezTo>
                      <a:pt x="97197" y="18"/>
                      <a:pt x="103965" y="2364"/>
                      <a:pt x="108191" y="7037"/>
                    </a:cubicBezTo>
                    <a:cubicBezTo>
                      <a:pt x="112435" y="11729"/>
                      <a:pt x="114548" y="18873"/>
                      <a:pt x="114548" y="28471"/>
                    </a:cubicBezTo>
                    <a:lnTo>
                      <a:pt x="114548" y="79147"/>
                    </a:lnTo>
                    <a:lnTo>
                      <a:pt x="98038" y="79147"/>
                    </a:lnTo>
                    <a:lnTo>
                      <a:pt x="98038" y="31211"/>
                    </a:lnTo>
                    <a:cubicBezTo>
                      <a:pt x="98038" y="25266"/>
                      <a:pt x="96910" y="20825"/>
                      <a:pt x="94636" y="17889"/>
                    </a:cubicBezTo>
                    <a:cubicBezTo>
                      <a:pt x="92362" y="14970"/>
                      <a:pt x="88834" y="13501"/>
                      <a:pt x="84053" y="13501"/>
                    </a:cubicBezTo>
                    <a:cubicBezTo>
                      <a:pt x="77643" y="13501"/>
                      <a:pt x="72933" y="15507"/>
                      <a:pt x="69961" y="19518"/>
                    </a:cubicBezTo>
                    <a:cubicBezTo>
                      <a:pt x="66988" y="23529"/>
                      <a:pt x="65502" y="29671"/>
                      <a:pt x="65502" y="37962"/>
                    </a:cubicBezTo>
                    <a:lnTo>
                      <a:pt x="65502" y="79147"/>
                    </a:ln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F15C462-F368-C9D9-92B8-86F430436B3E}"/>
                  </a:ext>
                </a:extLst>
              </p:cNvPr>
              <p:cNvSpPr/>
              <p:nvPr/>
            </p:nvSpPr>
            <p:spPr>
              <a:xfrm>
                <a:off x="1347203" y="1084425"/>
                <a:ext cx="65931" cy="80543"/>
              </a:xfrm>
              <a:custGeom>
                <a:avLst/>
                <a:gdLst>
                  <a:gd name="connsiteX0" fmla="*/ 54096 w 65931"/>
                  <a:gd name="connsiteY0" fmla="*/ 79129 h 80543"/>
                  <a:gd name="connsiteX1" fmla="*/ 50801 w 65931"/>
                  <a:gd name="connsiteY1" fmla="*/ 68314 h 80543"/>
                  <a:gd name="connsiteX2" fmla="*/ 50246 w 65931"/>
                  <a:gd name="connsiteY2" fmla="*/ 68314 h 80543"/>
                  <a:gd name="connsiteX3" fmla="*/ 38929 w 65931"/>
                  <a:gd name="connsiteY3" fmla="*/ 77983 h 80543"/>
                  <a:gd name="connsiteX4" fmla="*/ 24317 w 65931"/>
                  <a:gd name="connsiteY4" fmla="*/ 80544 h 80543"/>
                  <a:gd name="connsiteX5" fmla="*/ 6428 w 65931"/>
                  <a:gd name="connsiteY5" fmla="*/ 74366 h 80543"/>
                  <a:gd name="connsiteX6" fmla="*/ 0 w 65931"/>
                  <a:gd name="connsiteY6" fmla="*/ 56871 h 80543"/>
                  <a:gd name="connsiteX7" fmla="*/ 8917 w 65931"/>
                  <a:gd name="connsiteY7" fmla="*/ 38732 h 80543"/>
                  <a:gd name="connsiteX8" fmla="*/ 36117 w 65931"/>
                  <a:gd name="connsiteY8" fmla="*/ 32053 h 80543"/>
                  <a:gd name="connsiteX9" fmla="*/ 49547 w 65931"/>
                  <a:gd name="connsiteY9" fmla="*/ 31623 h 80543"/>
                  <a:gd name="connsiteX10" fmla="*/ 49547 w 65931"/>
                  <a:gd name="connsiteY10" fmla="*/ 27469 h 80543"/>
                  <a:gd name="connsiteX11" fmla="*/ 46073 w 65931"/>
                  <a:gd name="connsiteY11" fmla="*/ 16331 h 80543"/>
                  <a:gd name="connsiteX12" fmla="*/ 35294 w 65931"/>
                  <a:gd name="connsiteY12" fmla="*/ 12642 h 80543"/>
                  <a:gd name="connsiteX13" fmla="*/ 23834 w 65931"/>
                  <a:gd name="connsiteY13" fmla="*/ 14397 h 80543"/>
                  <a:gd name="connsiteX14" fmla="*/ 13287 w 65931"/>
                  <a:gd name="connsiteY14" fmla="*/ 18551 h 80543"/>
                  <a:gd name="connsiteX15" fmla="*/ 7951 w 65931"/>
                  <a:gd name="connsiteY15" fmla="*/ 6751 h 80543"/>
                  <a:gd name="connsiteX16" fmla="*/ 21792 w 65931"/>
                  <a:gd name="connsiteY16" fmla="*/ 1719 h 80543"/>
                  <a:gd name="connsiteX17" fmla="*/ 35992 w 65931"/>
                  <a:gd name="connsiteY17" fmla="*/ 0 h 80543"/>
                  <a:gd name="connsiteX18" fmla="*/ 58375 w 65931"/>
                  <a:gd name="connsiteY18" fmla="*/ 6464 h 80543"/>
                  <a:gd name="connsiteX19" fmla="*/ 65932 w 65931"/>
                  <a:gd name="connsiteY19" fmla="*/ 26770 h 80543"/>
                  <a:gd name="connsiteX20" fmla="*/ 65932 w 65931"/>
                  <a:gd name="connsiteY20" fmla="*/ 79129 h 80543"/>
                  <a:gd name="connsiteX21" fmla="*/ 54131 w 65931"/>
                  <a:gd name="connsiteY21" fmla="*/ 79129 h 80543"/>
                  <a:gd name="connsiteX22" fmla="*/ 29492 w 65931"/>
                  <a:gd name="connsiteY22" fmla="*/ 67884 h 80543"/>
                  <a:gd name="connsiteX23" fmla="*/ 43943 w 65931"/>
                  <a:gd name="connsiteY23" fmla="*/ 62852 h 80543"/>
                  <a:gd name="connsiteX24" fmla="*/ 49386 w 65931"/>
                  <a:gd name="connsiteY24" fmla="*/ 48760 h 80543"/>
                  <a:gd name="connsiteX25" fmla="*/ 49386 w 65931"/>
                  <a:gd name="connsiteY25" fmla="*/ 42009 h 80543"/>
                  <a:gd name="connsiteX26" fmla="*/ 39412 w 65931"/>
                  <a:gd name="connsiteY26" fmla="*/ 42439 h 80543"/>
                  <a:gd name="connsiteX27" fmla="*/ 22437 w 65931"/>
                  <a:gd name="connsiteY27" fmla="*/ 46342 h 80543"/>
                  <a:gd name="connsiteX28" fmla="*/ 17137 w 65931"/>
                  <a:gd name="connsiteY28" fmla="*/ 56997 h 80543"/>
                  <a:gd name="connsiteX29" fmla="*/ 20234 w 65931"/>
                  <a:gd name="connsiteY29" fmla="*/ 65037 h 80543"/>
                  <a:gd name="connsiteX30" fmla="*/ 29510 w 65931"/>
                  <a:gd name="connsiteY30" fmla="*/ 67884 h 8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5931" h="80543">
                    <a:moveTo>
                      <a:pt x="54096" y="79129"/>
                    </a:moveTo>
                    <a:lnTo>
                      <a:pt x="50801" y="68314"/>
                    </a:lnTo>
                    <a:lnTo>
                      <a:pt x="50246" y="68314"/>
                    </a:lnTo>
                    <a:cubicBezTo>
                      <a:pt x="46503" y="73041"/>
                      <a:pt x="42725" y="76264"/>
                      <a:pt x="38929" y="77983"/>
                    </a:cubicBezTo>
                    <a:cubicBezTo>
                      <a:pt x="35133" y="79702"/>
                      <a:pt x="30262" y="80544"/>
                      <a:pt x="24317" y="80544"/>
                    </a:cubicBezTo>
                    <a:cubicBezTo>
                      <a:pt x="16689" y="80544"/>
                      <a:pt x="10726" y="78484"/>
                      <a:pt x="6428" y="74366"/>
                    </a:cubicBezTo>
                    <a:cubicBezTo>
                      <a:pt x="2149" y="70247"/>
                      <a:pt x="0" y="64410"/>
                      <a:pt x="0" y="56871"/>
                    </a:cubicBezTo>
                    <a:cubicBezTo>
                      <a:pt x="0" y="48867"/>
                      <a:pt x="2972" y="42815"/>
                      <a:pt x="8917" y="38732"/>
                    </a:cubicBezTo>
                    <a:cubicBezTo>
                      <a:pt x="14862" y="34649"/>
                      <a:pt x="23923" y="32429"/>
                      <a:pt x="36117" y="32053"/>
                    </a:cubicBezTo>
                    <a:lnTo>
                      <a:pt x="49547" y="31623"/>
                    </a:lnTo>
                    <a:lnTo>
                      <a:pt x="49547" y="27469"/>
                    </a:lnTo>
                    <a:cubicBezTo>
                      <a:pt x="49547" y="22509"/>
                      <a:pt x="48383" y="18784"/>
                      <a:pt x="46073" y="16331"/>
                    </a:cubicBezTo>
                    <a:cubicBezTo>
                      <a:pt x="43764" y="13878"/>
                      <a:pt x="40164" y="12642"/>
                      <a:pt x="35294" y="12642"/>
                    </a:cubicBezTo>
                    <a:cubicBezTo>
                      <a:pt x="31318" y="12642"/>
                      <a:pt x="27486" y="13233"/>
                      <a:pt x="23834" y="14397"/>
                    </a:cubicBezTo>
                    <a:cubicBezTo>
                      <a:pt x="20181" y="15561"/>
                      <a:pt x="16671" y="16958"/>
                      <a:pt x="13287" y="18551"/>
                    </a:cubicBezTo>
                    <a:lnTo>
                      <a:pt x="7951" y="6751"/>
                    </a:lnTo>
                    <a:cubicBezTo>
                      <a:pt x="12158" y="4548"/>
                      <a:pt x="16778" y="2865"/>
                      <a:pt x="21792" y="1719"/>
                    </a:cubicBezTo>
                    <a:cubicBezTo>
                      <a:pt x="26806" y="573"/>
                      <a:pt x="31533" y="0"/>
                      <a:pt x="35992" y="0"/>
                    </a:cubicBezTo>
                    <a:cubicBezTo>
                      <a:pt x="45877" y="0"/>
                      <a:pt x="53343" y="2149"/>
                      <a:pt x="58375" y="6464"/>
                    </a:cubicBezTo>
                    <a:cubicBezTo>
                      <a:pt x="63407" y="10780"/>
                      <a:pt x="65932" y="17548"/>
                      <a:pt x="65932" y="26770"/>
                    </a:cubicBezTo>
                    <a:lnTo>
                      <a:pt x="65932" y="79129"/>
                    </a:lnTo>
                    <a:lnTo>
                      <a:pt x="54131" y="79129"/>
                    </a:lnTo>
                    <a:close/>
                    <a:moveTo>
                      <a:pt x="29492" y="67884"/>
                    </a:moveTo>
                    <a:cubicBezTo>
                      <a:pt x="35491" y="67884"/>
                      <a:pt x="40308" y="66201"/>
                      <a:pt x="43943" y="62852"/>
                    </a:cubicBezTo>
                    <a:cubicBezTo>
                      <a:pt x="47578" y="59503"/>
                      <a:pt x="49386" y="54812"/>
                      <a:pt x="49386" y="48760"/>
                    </a:cubicBezTo>
                    <a:lnTo>
                      <a:pt x="49386" y="42009"/>
                    </a:lnTo>
                    <a:lnTo>
                      <a:pt x="39412" y="42439"/>
                    </a:lnTo>
                    <a:cubicBezTo>
                      <a:pt x="31641" y="42725"/>
                      <a:pt x="25982" y="44014"/>
                      <a:pt x="22437" y="46342"/>
                    </a:cubicBezTo>
                    <a:cubicBezTo>
                      <a:pt x="18891" y="48670"/>
                      <a:pt x="17137" y="52215"/>
                      <a:pt x="17137" y="56997"/>
                    </a:cubicBezTo>
                    <a:cubicBezTo>
                      <a:pt x="17137" y="60470"/>
                      <a:pt x="18175" y="63139"/>
                      <a:pt x="20234" y="65037"/>
                    </a:cubicBezTo>
                    <a:cubicBezTo>
                      <a:pt x="22294" y="66935"/>
                      <a:pt x="25391" y="67884"/>
                      <a:pt x="29510" y="67884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525529D-927A-0DFC-7849-F30C3668F30D}"/>
                  </a:ext>
                </a:extLst>
              </p:cNvPr>
              <p:cNvSpPr/>
              <p:nvPr/>
            </p:nvSpPr>
            <p:spPr>
              <a:xfrm>
                <a:off x="1427066" y="1068542"/>
                <a:ext cx="50120" cy="96426"/>
              </a:xfrm>
              <a:custGeom>
                <a:avLst/>
                <a:gdLst>
                  <a:gd name="connsiteX0" fmla="*/ 38033 w 50120"/>
                  <a:gd name="connsiteY0" fmla="*/ 83068 h 96426"/>
                  <a:gd name="connsiteX1" fmla="*/ 50120 w 50120"/>
                  <a:gd name="connsiteY1" fmla="*/ 81170 h 96426"/>
                  <a:gd name="connsiteX2" fmla="*/ 50120 w 50120"/>
                  <a:gd name="connsiteY2" fmla="*/ 93615 h 96426"/>
                  <a:gd name="connsiteX3" fmla="*/ 43047 w 50120"/>
                  <a:gd name="connsiteY3" fmla="*/ 95621 h 96426"/>
                  <a:gd name="connsiteX4" fmla="*/ 34094 w 50120"/>
                  <a:gd name="connsiteY4" fmla="*/ 96427 h 96426"/>
                  <a:gd name="connsiteX5" fmla="*/ 10619 w 50120"/>
                  <a:gd name="connsiteY5" fmla="*/ 71680 h 96426"/>
                  <a:gd name="connsiteX6" fmla="*/ 10619 w 50120"/>
                  <a:gd name="connsiteY6" fmla="*/ 29797 h 96426"/>
                  <a:gd name="connsiteX7" fmla="*/ 0 w 50120"/>
                  <a:gd name="connsiteY7" fmla="*/ 29797 h 96426"/>
                  <a:gd name="connsiteX8" fmla="*/ 0 w 50120"/>
                  <a:gd name="connsiteY8" fmla="*/ 22491 h 96426"/>
                  <a:gd name="connsiteX9" fmla="*/ 11389 w 50120"/>
                  <a:gd name="connsiteY9" fmla="*/ 16438 h 96426"/>
                  <a:gd name="connsiteX10" fmla="*/ 17011 w 50120"/>
                  <a:gd name="connsiteY10" fmla="*/ 0 h 96426"/>
                  <a:gd name="connsiteX11" fmla="*/ 27200 w 50120"/>
                  <a:gd name="connsiteY11" fmla="*/ 0 h 96426"/>
                  <a:gd name="connsiteX12" fmla="*/ 27200 w 50120"/>
                  <a:gd name="connsiteY12" fmla="*/ 17298 h 96426"/>
                  <a:gd name="connsiteX13" fmla="*/ 49332 w 50120"/>
                  <a:gd name="connsiteY13" fmla="*/ 17298 h 96426"/>
                  <a:gd name="connsiteX14" fmla="*/ 49332 w 50120"/>
                  <a:gd name="connsiteY14" fmla="*/ 29814 h 96426"/>
                  <a:gd name="connsiteX15" fmla="*/ 27200 w 50120"/>
                  <a:gd name="connsiteY15" fmla="*/ 29814 h 96426"/>
                  <a:gd name="connsiteX16" fmla="*/ 27200 w 50120"/>
                  <a:gd name="connsiteY16" fmla="*/ 71411 h 96426"/>
                  <a:gd name="connsiteX17" fmla="*/ 30190 w 50120"/>
                  <a:gd name="connsiteY17" fmla="*/ 80239 h 96426"/>
                  <a:gd name="connsiteX18" fmla="*/ 38033 w 50120"/>
                  <a:gd name="connsiteY18" fmla="*/ 83086 h 96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0120" h="96426">
                    <a:moveTo>
                      <a:pt x="38033" y="83068"/>
                    </a:moveTo>
                    <a:cubicBezTo>
                      <a:pt x="42062" y="83068"/>
                      <a:pt x="46091" y="82442"/>
                      <a:pt x="50120" y="81170"/>
                    </a:cubicBezTo>
                    <a:lnTo>
                      <a:pt x="50120" y="93615"/>
                    </a:lnTo>
                    <a:cubicBezTo>
                      <a:pt x="48294" y="94421"/>
                      <a:pt x="45930" y="95084"/>
                      <a:pt x="43047" y="95621"/>
                    </a:cubicBezTo>
                    <a:cubicBezTo>
                      <a:pt x="40164" y="96158"/>
                      <a:pt x="37174" y="96427"/>
                      <a:pt x="34094" y="96427"/>
                    </a:cubicBezTo>
                    <a:cubicBezTo>
                      <a:pt x="18444" y="96427"/>
                      <a:pt x="10619" y="88190"/>
                      <a:pt x="10619" y="71680"/>
                    </a:cubicBezTo>
                    <a:lnTo>
                      <a:pt x="10619" y="29797"/>
                    </a:lnTo>
                    <a:lnTo>
                      <a:pt x="0" y="29797"/>
                    </a:lnTo>
                    <a:lnTo>
                      <a:pt x="0" y="22491"/>
                    </a:lnTo>
                    <a:lnTo>
                      <a:pt x="11389" y="16438"/>
                    </a:lnTo>
                    <a:lnTo>
                      <a:pt x="17011" y="0"/>
                    </a:lnTo>
                    <a:lnTo>
                      <a:pt x="27200" y="0"/>
                    </a:lnTo>
                    <a:lnTo>
                      <a:pt x="27200" y="17298"/>
                    </a:lnTo>
                    <a:lnTo>
                      <a:pt x="49332" y="17298"/>
                    </a:lnTo>
                    <a:lnTo>
                      <a:pt x="49332" y="29814"/>
                    </a:lnTo>
                    <a:lnTo>
                      <a:pt x="27200" y="29814"/>
                    </a:lnTo>
                    <a:lnTo>
                      <a:pt x="27200" y="71411"/>
                    </a:lnTo>
                    <a:cubicBezTo>
                      <a:pt x="27200" y="75387"/>
                      <a:pt x="28203" y="78341"/>
                      <a:pt x="30190" y="80239"/>
                    </a:cubicBezTo>
                    <a:cubicBezTo>
                      <a:pt x="32178" y="82137"/>
                      <a:pt x="34792" y="83086"/>
                      <a:pt x="38033" y="83086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B8FC052E-94A7-D138-3632-8A6C77568756}"/>
                  </a:ext>
                </a:extLst>
              </p:cNvPr>
              <p:cNvSpPr/>
              <p:nvPr/>
            </p:nvSpPr>
            <p:spPr>
              <a:xfrm>
                <a:off x="1483668" y="1068542"/>
                <a:ext cx="50102" cy="96426"/>
              </a:xfrm>
              <a:custGeom>
                <a:avLst/>
                <a:gdLst>
                  <a:gd name="connsiteX0" fmla="*/ 38016 w 50102"/>
                  <a:gd name="connsiteY0" fmla="*/ 83068 h 96426"/>
                  <a:gd name="connsiteX1" fmla="*/ 50103 w 50102"/>
                  <a:gd name="connsiteY1" fmla="*/ 81170 h 96426"/>
                  <a:gd name="connsiteX2" fmla="*/ 50103 w 50102"/>
                  <a:gd name="connsiteY2" fmla="*/ 93615 h 96426"/>
                  <a:gd name="connsiteX3" fmla="*/ 43047 w 50102"/>
                  <a:gd name="connsiteY3" fmla="*/ 95621 h 96426"/>
                  <a:gd name="connsiteX4" fmla="*/ 34094 w 50102"/>
                  <a:gd name="connsiteY4" fmla="*/ 96427 h 96426"/>
                  <a:gd name="connsiteX5" fmla="*/ 10619 w 50102"/>
                  <a:gd name="connsiteY5" fmla="*/ 71680 h 96426"/>
                  <a:gd name="connsiteX6" fmla="*/ 10619 w 50102"/>
                  <a:gd name="connsiteY6" fmla="*/ 29797 h 96426"/>
                  <a:gd name="connsiteX7" fmla="*/ 0 w 50102"/>
                  <a:gd name="connsiteY7" fmla="*/ 29797 h 96426"/>
                  <a:gd name="connsiteX8" fmla="*/ 0 w 50102"/>
                  <a:gd name="connsiteY8" fmla="*/ 22491 h 96426"/>
                  <a:gd name="connsiteX9" fmla="*/ 11389 w 50102"/>
                  <a:gd name="connsiteY9" fmla="*/ 16438 h 96426"/>
                  <a:gd name="connsiteX10" fmla="*/ 17011 w 50102"/>
                  <a:gd name="connsiteY10" fmla="*/ 0 h 96426"/>
                  <a:gd name="connsiteX11" fmla="*/ 27200 w 50102"/>
                  <a:gd name="connsiteY11" fmla="*/ 0 h 96426"/>
                  <a:gd name="connsiteX12" fmla="*/ 27200 w 50102"/>
                  <a:gd name="connsiteY12" fmla="*/ 17298 h 96426"/>
                  <a:gd name="connsiteX13" fmla="*/ 49333 w 50102"/>
                  <a:gd name="connsiteY13" fmla="*/ 17298 h 96426"/>
                  <a:gd name="connsiteX14" fmla="*/ 49333 w 50102"/>
                  <a:gd name="connsiteY14" fmla="*/ 29814 h 96426"/>
                  <a:gd name="connsiteX15" fmla="*/ 27200 w 50102"/>
                  <a:gd name="connsiteY15" fmla="*/ 29814 h 96426"/>
                  <a:gd name="connsiteX16" fmla="*/ 27200 w 50102"/>
                  <a:gd name="connsiteY16" fmla="*/ 71411 h 96426"/>
                  <a:gd name="connsiteX17" fmla="*/ 30190 w 50102"/>
                  <a:gd name="connsiteY17" fmla="*/ 80239 h 96426"/>
                  <a:gd name="connsiteX18" fmla="*/ 38034 w 50102"/>
                  <a:gd name="connsiteY18" fmla="*/ 83086 h 96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0102" h="96426">
                    <a:moveTo>
                      <a:pt x="38016" y="83068"/>
                    </a:moveTo>
                    <a:cubicBezTo>
                      <a:pt x="42045" y="83068"/>
                      <a:pt x="46074" y="82442"/>
                      <a:pt x="50103" y="81170"/>
                    </a:cubicBezTo>
                    <a:lnTo>
                      <a:pt x="50103" y="93615"/>
                    </a:lnTo>
                    <a:cubicBezTo>
                      <a:pt x="48276" y="94421"/>
                      <a:pt x="45930" y="95084"/>
                      <a:pt x="43047" y="95621"/>
                    </a:cubicBezTo>
                    <a:cubicBezTo>
                      <a:pt x="40164" y="96158"/>
                      <a:pt x="37174" y="96427"/>
                      <a:pt x="34094" y="96427"/>
                    </a:cubicBezTo>
                    <a:cubicBezTo>
                      <a:pt x="18444" y="96427"/>
                      <a:pt x="10619" y="88190"/>
                      <a:pt x="10619" y="71680"/>
                    </a:cubicBezTo>
                    <a:lnTo>
                      <a:pt x="10619" y="29797"/>
                    </a:lnTo>
                    <a:lnTo>
                      <a:pt x="0" y="29797"/>
                    </a:lnTo>
                    <a:lnTo>
                      <a:pt x="0" y="22491"/>
                    </a:lnTo>
                    <a:lnTo>
                      <a:pt x="11389" y="16438"/>
                    </a:lnTo>
                    <a:lnTo>
                      <a:pt x="17011" y="0"/>
                    </a:lnTo>
                    <a:lnTo>
                      <a:pt x="27200" y="0"/>
                    </a:lnTo>
                    <a:lnTo>
                      <a:pt x="27200" y="17298"/>
                    </a:lnTo>
                    <a:lnTo>
                      <a:pt x="49333" y="17298"/>
                    </a:lnTo>
                    <a:lnTo>
                      <a:pt x="49333" y="29814"/>
                    </a:lnTo>
                    <a:lnTo>
                      <a:pt x="27200" y="29814"/>
                    </a:lnTo>
                    <a:lnTo>
                      <a:pt x="27200" y="71411"/>
                    </a:lnTo>
                    <a:cubicBezTo>
                      <a:pt x="27200" y="75387"/>
                      <a:pt x="28203" y="78341"/>
                      <a:pt x="30190" y="80239"/>
                    </a:cubicBezTo>
                    <a:cubicBezTo>
                      <a:pt x="32178" y="82137"/>
                      <a:pt x="34792" y="83086"/>
                      <a:pt x="38034" y="83086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BCA7555C-706D-1A01-9CEF-54D985378873}"/>
                  </a:ext>
                </a:extLst>
              </p:cNvPr>
              <p:cNvSpPr/>
              <p:nvPr/>
            </p:nvSpPr>
            <p:spPr>
              <a:xfrm>
                <a:off x="1544658" y="1084408"/>
                <a:ext cx="68796" cy="80543"/>
              </a:xfrm>
              <a:custGeom>
                <a:avLst/>
                <a:gdLst>
                  <a:gd name="connsiteX0" fmla="*/ 38589 w 68796"/>
                  <a:gd name="connsiteY0" fmla="*/ 80544 h 80543"/>
                  <a:gd name="connsiteX1" fmla="*/ 10225 w 68796"/>
                  <a:gd name="connsiteY1" fmla="*/ 69961 h 80543"/>
                  <a:gd name="connsiteX2" fmla="*/ 0 w 68796"/>
                  <a:gd name="connsiteY2" fmla="*/ 40827 h 80543"/>
                  <a:gd name="connsiteX3" fmla="*/ 9490 w 68796"/>
                  <a:gd name="connsiteY3" fmla="*/ 10887 h 80543"/>
                  <a:gd name="connsiteX4" fmla="*/ 35562 w 68796"/>
                  <a:gd name="connsiteY4" fmla="*/ 0 h 80543"/>
                  <a:gd name="connsiteX5" fmla="*/ 59879 w 68796"/>
                  <a:gd name="connsiteY5" fmla="*/ 9347 h 80543"/>
                  <a:gd name="connsiteX6" fmla="*/ 68797 w 68796"/>
                  <a:gd name="connsiteY6" fmla="*/ 35061 h 80543"/>
                  <a:gd name="connsiteX7" fmla="*/ 68797 w 68796"/>
                  <a:gd name="connsiteY7" fmla="*/ 43978 h 80543"/>
                  <a:gd name="connsiteX8" fmla="*/ 16993 w 68796"/>
                  <a:gd name="connsiteY8" fmla="*/ 43978 h 80543"/>
                  <a:gd name="connsiteX9" fmla="*/ 23117 w 68796"/>
                  <a:gd name="connsiteY9" fmla="*/ 61366 h 80543"/>
                  <a:gd name="connsiteX10" fmla="*/ 39359 w 68796"/>
                  <a:gd name="connsiteY10" fmla="*/ 67454 h 80543"/>
                  <a:gd name="connsiteX11" fmla="*/ 52180 w 68796"/>
                  <a:gd name="connsiteY11" fmla="*/ 66147 h 80543"/>
                  <a:gd name="connsiteX12" fmla="*/ 64929 w 68796"/>
                  <a:gd name="connsiteY12" fmla="*/ 61831 h 80543"/>
                  <a:gd name="connsiteX13" fmla="*/ 64929 w 68796"/>
                  <a:gd name="connsiteY13" fmla="*/ 75261 h 80543"/>
                  <a:gd name="connsiteX14" fmla="*/ 52699 w 68796"/>
                  <a:gd name="connsiteY14" fmla="*/ 79344 h 80543"/>
                  <a:gd name="connsiteX15" fmla="*/ 38571 w 68796"/>
                  <a:gd name="connsiteY15" fmla="*/ 80544 h 80543"/>
                  <a:gd name="connsiteX16" fmla="*/ 35562 w 68796"/>
                  <a:gd name="connsiteY16" fmla="*/ 12517 h 80543"/>
                  <a:gd name="connsiteX17" fmla="*/ 22956 w 68796"/>
                  <a:gd name="connsiteY17" fmla="*/ 17513 h 80543"/>
                  <a:gd name="connsiteX18" fmla="*/ 17298 w 68796"/>
                  <a:gd name="connsiteY18" fmla="*/ 32053 h 80543"/>
                  <a:gd name="connsiteX19" fmla="*/ 52574 w 68796"/>
                  <a:gd name="connsiteY19" fmla="*/ 32053 h 80543"/>
                  <a:gd name="connsiteX20" fmla="*/ 47936 w 68796"/>
                  <a:gd name="connsiteY20" fmla="*/ 17477 h 80543"/>
                  <a:gd name="connsiteX21" fmla="*/ 35562 w 68796"/>
                  <a:gd name="connsiteY21" fmla="*/ 12517 h 8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8796" h="80543">
                    <a:moveTo>
                      <a:pt x="38589" y="80544"/>
                    </a:moveTo>
                    <a:cubicBezTo>
                      <a:pt x="26502" y="80544"/>
                      <a:pt x="17047" y="77016"/>
                      <a:pt x="10225" y="69961"/>
                    </a:cubicBezTo>
                    <a:cubicBezTo>
                      <a:pt x="3402" y="62906"/>
                      <a:pt x="0" y="53200"/>
                      <a:pt x="0" y="40827"/>
                    </a:cubicBezTo>
                    <a:cubicBezTo>
                      <a:pt x="0" y="28453"/>
                      <a:pt x="3169" y="18157"/>
                      <a:pt x="9490" y="10887"/>
                    </a:cubicBezTo>
                    <a:cubicBezTo>
                      <a:pt x="15811" y="3617"/>
                      <a:pt x="24514" y="0"/>
                      <a:pt x="35562" y="0"/>
                    </a:cubicBezTo>
                    <a:cubicBezTo>
                      <a:pt x="45823" y="0"/>
                      <a:pt x="53934" y="3116"/>
                      <a:pt x="59879" y="9347"/>
                    </a:cubicBezTo>
                    <a:cubicBezTo>
                      <a:pt x="65824" y="15579"/>
                      <a:pt x="68797" y="24156"/>
                      <a:pt x="68797" y="35061"/>
                    </a:cubicBezTo>
                    <a:lnTo>
                      <a:pt x="68797" y="43978"/>
                    </a:lnTo>
                    <a:lnTo>
                      <a:pt x="16993" y="43978"/>
                    </a:lnTo>
                    <a:cubicBezTo>
                      <a:pt x="17226" y="51517"/>
                      <a:pt x="19267" y="57319"/>
                      <a:pt x="23117" y="61366"/>
                    </a:cubicBezTo>
                    <a:cubicBezTo>
                      <a:pt x="26949" y="65413"/>
                      <a:pt x="32375" y="67454"/>
                      <a:pt x="39359" y="67454"/>
                    </a:cubicBezTo>
                    <a:cubicBezTo>
                      <a:pt x="43943" y="67454"/>
                      <a:pt x="48222" y="67024"/>
                      <a:pt x="52180" y="66147"/>
                    </a:cubicBezTo>
                    <a:cubicBezTo>
                      <a:pt x="56137" y="65269"/>
                      <a:pt x="60399" y="63837"/>
                      <a:pt x="64929" y="61831"/>
                    </a:cubicBezTo>
                    <a:lnTo>
                      <a:pt x="64929" y="75261"/>
                    </a:lnTo>
                    <a:cubicBezTo>
                      <a:pt x="60900" y="77177"/>
                      <a:pt x="56817" y="78538"/>
                      <a:pt x="52699" y="79344"/>
                    </a:cubicBezTo>
                    <a:cubicBezTo>
                      <a:pt x="48580" y="80132"/>
                      <a:pt x="43871" y="80544"/>
                      <a:pt x="38571" y="80544"/>
                    </a:cubicBezTo>
                    <a:close/>
                    <a:moveTo>
                      <a:pt x="35562" y="12517"/>
                    </a:moveTo>
                    <a:cubicBezTo>
                      <a:pt x="30316" y="12517"/>
                      <a:pt x="26108" y="14182"/>
                      <a:pt x="22956" y="17513"/>
                    </a:cubicBezTo>
                    <a:cubicBezTo>
                      <a:pt x="19787" y="20843"/>
                      <a:pt x="17907" y="25696"/>
                      <a:pt x="17298" y="32053"/>
                    </a:cubicBezTo>
                    <a:lnTo>
                      <a:pt x="52574" y="32053"/>
                    </a:lnTo>
                    <a:cubicBezTo>
                      <a:pt x="52484" y="25642"/>
                      <a:pt x="50926" y="20772"/>
                      <a:pt x="47936" y="17477"/>
                    </a:cubicBezTo>
                    <a:cubicBezTo>
                      <a:pt x="44945" y="14182"/>
                      <a:pt x="40809" y="12517"/>
                      <a:pt x="35562" y="12517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39CC9AB-14A0-B439-BE22-979C564BF50D}"/>
                  </a:ext>
                </a:extLst>
              </p:cNvPr>
              <p:cNvSpPr/>
              <p:nvPr/>
            </p:nvSpPr>
            <p:spPr>
              <a:xfrm>
                <a:off x="1632239" y="1084408"/>
                <a:ext cx="47631" cy="79146"/>
              </a:xfrm>
              <a:custGeom>
                <a:avLst/>
                <a:gdLst>
                  <a:gd name="connsiteX0" fmla="*/ 39412 w 47631"/>
                  <a:gd name="connsiteY0" fmla="*/ 18 h 79146"/>
                  <a:gd name="connsiteX1" fmla="*/ 47631 w 47631"/>
                  <a:gd name="connsiteY1" fmla="*/ 716 h 79146"/>
                  <a:gd name="connsiteX2" fmla="*/ 46020 w 47631"/>
                  <a:gd name="connsiteY2" fmla="*/ 16116 h 79146"/>
                  <a:gd name="connsiteX3" fmla="*/ 38714 w 47631"/>
                  <a:gd name="connsiteY3" fmla="*/ 15274 h 79146"/>
                  <a:gd name="connsiteX4" fmla="*/ 22652 w 47631"/>
                  <a:gd name="connsiteY4" fmla="*/ 21739 h 79146"/>
                  <a:gd name="connsiteX5" fmla="*/ 16510 w 47631"/>
                  <a:gd name="connsiteY5" fmla="*/ 38535 h 79146"/>
                  <a:gd name="connsiteX6" fmla="*/ 16510 w 47631"/>
                  <a:gd name="connsiteY6" fmla="*/ 79147 h 79146"/>
                  <a:gd name="connsiteX7" fmla="*/ 0 w 47631"/>
                  <a:gd name="connsiteY7" fmla="*/ 79147 h 79146"/>
                  <a:gd name="connsiteX8" fmla="*/ 0 w 47631"/>
                  <a:gd name="connsiteY8" fmla="*/ 1415 h 79146"/>
                  <a:gd name="connsiteX9" fmla="*/ 12928 w 47631"/>
                  <a:gd name="connsiteY9" fmla="*/ 1415 h 79146"/>
                  <a:gd name="connsiteX10" fmla="*/ 15113 w 47631"/>
                  <a:gd name="connsiteY10" fmla="*/ 15113 h 79146"/>
                  <a:gd name="connsiteX11" fmla="*/ 15955 w 47631"/>
                  <a:gd name="connsiteY11" fmla="*/ 15113 h 79146"/>
                  <a:gd name="connsiteX12" fmla="*/ 26036 w 47631"/>
                  <a:gd name="connsiteY12" fmla="*/ 4083 h 79146"/>
                  <a:gd name="connsiteX13" fmla="*/ 39430 w 47631"/>
                  <a:gd name="connsiteY13" fmla="*/ 0 h 7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631" h="79146">
                    <a:moveTo>
                      <a:pt x="39412" y="18"/>
                    </a:moveTo>
                    <a:cubicBezTo>
                      <a:pt x="42743" y="18"/>
                      <a:pt x="45483" y="251"/>
                      <a:pt x="47631" y="716"/>
                    </a:cubicBezTo>
                    <a:lnTo>
                      <a:pt x="46020" y="16116"/>
                    </a:lnTo>
                    <a:cubicBezTo>
                      <a:pt x="43674" y="15561"/>
                      <a:pt x="41239" y="15274"/>
                      <a:pt x="38714" y="15274"/>
                    </a:cubicBezTo>
                    <a:cubicBezTo>
                      <a:pt x="32106" y="15274"/>
                      <a:pt x="26752" y="17423"/>
                      <a:pt x="22652" y="21739"/>
                    </a:cubicBezTo>
                    <a:cubicBezTo>
                      <a:pt x="18551" y="26054"/>
                      <a:pt x="16510" y="31641"/>
                      <a:pt x="16510" y="38535"/>
                    </a:cubicBezTo>
                    <a:lnTo>
                      <a:pt x="16510" y="79147"/>
                    </a:lnTo>
                    <a:lnTo>
                      <a:pt x="0" y="79147"/>
                    </a:lnTo>
                    <a:lnTo>
                      <a:pt x="0" y="1415"/>
                    </a:lnTo>
                    <a:lnTo>
                      <a:pt x="12928" y="1415"/>
                    </a:lnTo>
                    <a:lnTo>
                      <a:pt x="15113" y="15113"/>
                    </a:lnTo>
                    <a:lnTo>
                      <a:pt x="15955" y="15113"/>
                    </a:lnTo>
                    <a:cubicBezTo>
                      <a:pt x="18533" y="10475"/>
                      <a:pt x="21900" y="6804"/>
                      <a:pt x="26036" y="4083"/>
                    </a:cubicBezTo>
                    <a:cubicBezTo>
                      <a:pt x="30190" y="1361"/>
                      <a:pt x="34649" y="0"/>
                      <a:pt x="39430" y="0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</p:grp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04BB4-4110-9098-4ACA-B71CFB270E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50863" y="6170136"/>
            <a:ext cx="724337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D5784-CA86-4645-CE76-F0E9DF31F7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0A5F944-1DE4-316E-E987-7734A7AB5FA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550863" y="5529869"/>
            <a:ext cx="2186053" cy="365125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5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78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Turquoise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F9B80CD-CB96-AA36-EBD6-BEA861CF6D8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E9DA075-8247-007C-19CE-93BE049DC5A0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3CB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0AFD97-413E-9B86-54DB-20AF128B06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68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Turquoise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F9B80CD-CB96-AA36-EBD6-BEA861CF6D8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34ACA-F5DF-EAEE-5E39-B4FCFBDBD8C2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0E9DA075-8247-007C-19CE-93BE049DC5A0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3CB4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0AFD97-413E-9B86-54DB-20AF128B06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38AB69C-63B0-024D-3D6D-E0F3080EC6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31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Pink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FC41EC6-E3F2-DEC7-A686-796C1F33613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F424E8-6DCD-2493-B287-4BF5373D44B5}"/>
              </a:ext>
            </a:extLst>
          </p:cNvPr>
          <p:cNvGrpSpPr/>
          <p:nvPr/>
        </p:nvGrpSpPr>
        <p:grpSpPr>
          <a:xfrm>
            <a:off x="1100050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A38B28B-B59E-D504-27EA-3468B97F2451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EF86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B600C5-2A46-7E2A-48D1-CBB82C955B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225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Pink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FC41EC6-E3F2-DEC7-A686-796C1F33613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F424E8-6DCD-2493-B287-4BF5373D44B5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A38B28B-B59E-D504-27EA-3468B97F2451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EF86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B600C5-2A46-7E2A-48D1-CBB82C955B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6658307-E1CE-28C7-975B-9F1FD4D571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Yellow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7267C8D-7D73-11A3-81F7-1CC79524D9DF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C922C2E-16BD-3D36-9F4E-59EF28A7B3C8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E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B9C9CA-831E-31A2-C17E-71D949809A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696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Yellow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7267C8D-7D73-11A3-81F7-1CC79524D9DF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F529B22-3ED4-8AEE-405A-F4293218EDFC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FC922C2E-16BD-3D36-9F4E-59EF28A7B3C8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E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B9C9CA-831E-31A2-C17E-71D949809A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D0494F5-5A0D-5574-CFED-16D566EF82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378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Gold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A67D4B8-1DAF-D207-AE2F-DEF0D40F5D1D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B5BC155-9EE9-7942-813F-206F9306F99E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EB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DABE1-D524-25F5-ABF2-252E80DB7D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00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Gold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A67D4B8-1DAF-D207-AE2F-DEF0D40F5D1D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A703EE-9B2E-2498-622F-91E9B7657FEA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B5BC155-9EE9-7942-813F-206F9306F99E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EBA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DABE1-D524-25F5-ABF2-252E80DB7D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7D9FFAA-1BB7-AD25-63C5-9867993C4E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842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Peach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DBE02E-8EEE-C41C-E7D8-00EDF00E4E8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80D227A2-C06A-094F-AC8E-655F11DA2D78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FF8D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rgbClr val="FFA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7E1481-7153-7F48-D0E7-3F9AD5034D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70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Peach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DBE02E-8EEE-C41C-E7D8-00EDF00E4E8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8FFBC4F-67BC-AA44-BF22-45F1DEAE1272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0D227A2-C06A-094F-AC8E-655F11DA2D78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FF8D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rgbClr val="FFA4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7E1481-7153-7F48-D0E7-3F9AD5034D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24656A3-6D29-4A41-86A1-854425B4AE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917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83158A4-9F2E-BA7A-8226-7C17F7386769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C0A4E46-5844-97F6-DF13-17C738C0FDFE}"/>
              </a:ext>
            </a:extLst>
          </p:cNvPr>
          <p:cNvGrpSpPr/>
          <p:nvPr/>
        </p:nvGrpSpPr>
        <p:grpSpPr>
          <a:xfrm>
            <a:off x="1" y="2"/>
            <a:ext cx="11643492" cy="6861917"/>
            <a:chOff x="0" y="0"/>
            <a:chExt cx="11643492" cy="6861917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4EC9335-4D61-4F22-A7FC-8532DF5B568D}"/>
                </a:ext>
              </a:extLst>
            </p:cNvPr>
            <p:cNvSpPr/>
            <p:nvPr userDrawn="1"/>
          </p:nvSpPr>
          <p:spPr>
            <a:xfrm>
              <a:off x="1282895" y="4059479"/>
              <a:ext cx="10360597" cy="2802438"/>
            </a:xfrm>
            <a:custGeom>
              <a:avLst/>
              <a:gdLst>
                <a:gd name="connsiteX0" fmla="*/ 3148994 w 10360597"/>
                <a:gd name="connsiteY0" fmla="*/ 0 h 2802438"/>
                <a:gd name="connsiteX1" fmla="*/ 10360597 w 10360597"/>
                <a:gd name="connsiteY1" fmla="*/ 2798521 h 2802438"/>
                <a:gd name="connsiteX2" fmla="*/ 7160792 w 10360597"/>
                <a:gd name="connsiteY2" fmla="*/ 2802438 h 2802438"/>
                <a:gd name="connsiteX3" fmla="*/ 7160792 w 10360597"/>
                <a:gd name="connsiteY3" fmla="*/ 2798521 h 2802438"/>
                <a:gd name="connsiteX4" fmla="*/ 0 w 10360597"/>
                <a:gd name="connsiteY4" fmla="*/ 2798521 h 2802438"/>
                <a:gd name="connsiteX5" fmla="*/ 379807 w 10360597"/>
                <a:gd name="connsiteY5" fmla="*/ 2468153 h 2802438"/>
                <a:gd name="connsiteX6" fmla="*/ 3148994 w 10360597"/>
                <a:gd name="connsiteY6" fmla="*/ 0 h 280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0597" h="2802438">
                  <a:moveTo>
                    <a:pt x="3148994" y="0"/>
                  </a:moveTo>
                  <a:lnTo>
                    <a:pt x="10360597" y="2798521"/>
                  </a:lnTo>
                  <a:lnTo>
                    <a:pt x="7160792" y="2802438"/>
                  </a:lnTo>
                  <a:lnTo>
                    <a:pt x="7160792" y="2798521"/>
                  </a:lnTo>
                  <a:lnTo>
                    <a:pt x="0" y="2798521"/>
                  </a:lnTo>
                  <a:lnTo>
                    <a:pt x="379807" y="2468153"/>
                  </a:lnTo>
                  <a:cubicBezTo>
                    <a:pt x="1301249" y="1658400"/>
                    <a:pt x="2229983" y="790306"/>
                    <a:pt x="3148994" y="0"/>
                  </a:cubicBezTo>
                  <a:close/>
                </a:path>
              </a:pathLst>
            </a:custGeom>
            <a:solidFill>
              <a:srgbClr val="9C18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26E5058-11BA-8310-E5AF-6A2F44FD7A2C}"/>
                </a:ext>
              </a:extLst>
            </p:cNvPr>
            <p:cNvSpPr/>
            <p:nvPr userDrawn="1"/>
          </p:nvSpPr>
          <p:spPr>
            <a:xfrm>
              <a:off x="0" y="0"/>
              <a:ext cx="9514247" cy="6858001"/>
            </a:xfrm>
            <a:custGeom>
              <a:avLst/>
              <a:gdLst>
                <a:gd name="connsiteX0" fmla="*/ 4388438 w 9514247"/>
                <a:gd name="connsiteY0" fmla="*/ 0 h 6858001"/>
                <a:gd name="connsiteX1" fmla="*/ 9514247 w 9514247"/>
                <a:gd name="connsiteY1" fmla="*/ 0 h 6858001"/>
                <a:gd name="connsiteX2" fmla="*/ 1524000 w 9514247"/>
                <a:gd name="connsiteY2" fmla="*/ 6850744 h 6858001"/>
                <a:gd name="connsiteX3" fmla="*/ 1523147 w 9514247"/>
                <a:gd name="connsiteY3" fmla="*/ 6858000 h 6858001"/>
                <a:gd name="connsiteX4" fmla="*/ 1523132 w 9514247"/>
                <a:gd name="connsiteY4" fmla="*/ 6858001 h 6858001"/>
                <a:gd name="connsiteX5" fmla="*/ 0 w 9514247"/>
                <a:gd name="connsiteY5" fmla="*/ 6858001 h 6858001"/>
                <a:gd name="connsiteX6" fmla="*/ 0 w 9514247"/>
                <a:gd name="connsiteY6" fmla="*/ 3822664 h 6858001"/>
                <a:gd name="connsiteX7" fmla="*/ 4383315 w 9514247"/>
                <a:gd name="connsiteY7" fmla="*/ 14515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14247" h="6858001">
                  <a:moveTo>
                    <a:pt x="4388438" y="0"/>
                  </a:moveTo>
                  <a:lnTo>
                    <a:pt x="9514247" y="0"/>
                  </a:lnTo>
                  <a:lnTo>
                    <a:pt x="1524000" y="6850744"/>
                  </a:lnTo>
                  <a:cubicBezTo>
                    <a:pt x="1523716" y="6853163"/>
                    <a:pt x="1523431" y="6855581"/>
                    <a:pt x="1523147" y="6858000"/>
                  </a:cubicBezTo>
                  <a:lnTo>
                    <a:pt x="1523132" y="6858001"/>
                  </a:lnTo>
                  <a:lnTo>
                    <a:pt x="0" y="6858001"/>
                  </a:lnTo>
                  <a:lnTo>
                    <a:pt x="0" y="3822664"/>
                  </a:lnTo>
                  <a:lnTo>
                    <a:pt x="4383315" y="1451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AFC1FBC-3274-8C2F-5E18-1976B02361C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4" y="2026763"/>
            <a:ext cx="8021245" cy="2554662"/>
          </a:xfrm>
        </p:spPr>
        <p:txBody>
          <a:bodyPr anchor="ctr">
            <a:normAutofit/>
          </a:bodyPr>
          <a:lstStyle>
            <a:lvl1pPr algn="l"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DC6F0EC-7F4B-5029-5C19-86E564126A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50863" y="4608318"/>
            <a:ext cx="8021247" cy="53871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9" name="Graphic 6">
            <a:extLst>
              <a:ext uri="{FF2B5EF4-FFF2-40B4-BE49-F238E27FC236}">
                <a16:creationId xmlns:a16="http://schemas.microsoft.com/office/drawing/2014/main" id="{FFEAD91A-E0B5-8325-DF7E-C8464E2DC770}"/>
              </a:ext>
            </a:extLst>
          </p:cNvPr>
          <p:cNvGrpSpPr/>
          <p:nvPr/>
        </p:nvGrpSpPr>
        <p:grpSpPr>
          <a:xfrm>
            <a:off x="470661" y="492921"/>
            <a:ext cx="1210408" cy="49090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68EA5-34CB-FB75-DC57-6568425D4B56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FBF8CC2-8C84-1ED9-A3AD-B30D3F6655E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4F36250-0727-7B09-35A5-271F81B886EA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6B9A5B2-F34C-22B0-EEF2-393910736B4B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grpSp>
        <p:nvGrpSpPr>
          <p:cNvPr id="15" name="Graphic 6">
            <a:extLst>
              <a:ext uri="{FF2B5EF4-FFF2-40B4-BE49-F238E27FC236}">
                <a16:creationId xmlns:a16="http://schemas.microsoft.com/office/drawing/2014/main" id="{24EF4876-DC32-963F-E93C-F9832F1BA35A}"/>
              </a:ext>
            </a:extLst>
          </p:cNvPr>
          <p:cNvGrpSpPr/>
          <p:nvPr/>
        </p:nvGrpSpPr>
        <p:grpSpPr>
          <a:xfrm>
            <a:off x="470662" y="1056028"/>
            <a:ext cx="1209209" cy="131989"/>
            <a:chOff x="470661" y="1056026"/>
            <a:chExt cx="1209209" cy="131989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D418BFF-FD47-926D-79ED-DE0437BCEF13}"/>
                </a:ext>
              </a:extLst>
            </p:cNvPr>
            <p:cNvSpPr/>
            <p:nvPr/>
          </p:nvSpPr>
          <p:spPr>
            <a:xfrm>
              <a:off x="470661" y="1059213"/>
              <a:ext cx="96301" cy="128801"/>
            </a:xfrm>
            <a:custGeom>
              <a:avLst/>
              <a:gdLst>
                <a:gd name="connsiteX0" fmla="*/ 96283 w 96301"/>
                <a:gd name="connsiteY0" fmla="*/ 52824 h 128801"/>
                <a:gd name="connsiteX1" fmla="*/ 89157 w 96301"/>
                <a:gd name="connsiteY1" fmla="*/ 84304 h 128801"/>
                <a:gd name="connsiteX2" fmla="*/ 68385 w 96301"/>
                <a:gd name="connsiteY2" fmla="*/ 102300 h 128801"/>
                <a:gd name="connsiteX3" fmla="*/ 92989 w 96301"/>
                <a:gd name="connsiteY3" fmla="*/ 128802 h 128801"/>
                <a:gd name="connsiteX4" fmla="*/ 70355 w 96301"/>
                <a:gd name="connsiteY4" fmla="*/ 128802 h 128801"/>
                <a:gd name="connsiteX5" fmla="*/ 50962 w 96301"/>
                <a:gd name="connsiteY5" fmla="*/ 105756 h 128801"/>
                <a:gd name="connsiteX6" fmla="*/ 48222 w 96301"/>
                <a:gd name="connsiteY6" fmla="*/ 105756 h 128801"/>
                <a:gd name="connsiteX7" fmla="*/ 12481 w 96301"/>
                <a:gd name="connsiteY7" fmla="*/ 91950 h 128801"/>
                <a:gd name="connsiteX8" fmla="*/ 0 w 96301"/>
                <a:gd name="connsiteY8" fmla="*/ 52699 h 128801"/>
                <a:gd name="connsiteX9" fmla="*/ 12552 w 96301"/>
                <a:gd name="connsiteY9" fmla="*/ 13627 h 128801"/>
                <a:gd name="connsiteX10" fmla="*/ 48366 w 96301"/>
                <a:gd name="connsiteY10" fmla="*/ 0 h 128801"/>
                <a:gd name="connsiteX11" fmla="*/ 83785 w 96301"/>
                <a:gd name="connsiteY11" fmla="*/ 13842 h 128801"/>
                <a:gd name="connsiteX12" fmla="*/ 96301 w 96301"/>
                <a:gd name="connsiteY12" fmla="*/ 52842 h 128801"/>
                <a:gd name="connsiteX13" fmla="*/ 17853 w 96301"/>
                <a:gd name="connsiteY13" fmla="*/ 52824 h 128801"/>
                <a:gd name="connsiteX14" fmla="*/ 25517 w 96301"/>
                <a:gd name="connsiteY14" fmla="*/ 81600 h 128801"/>
                <a:gd name="connsiteX15" fmla="*/ 48222 w 96301"/>
                <a:gd name="connsiteY15" fmla="*/ 91395 h 128801"/>
                <a:gd name="connsiteX16" fmla="*/ 70820 w 96301"/>
                <a:gd name="connsiteY16" fmla="*/ 81690 h 128801"/>
                <a:gd name="connsiteX17" fmla="*/ 78448 w 96301"/>
                <a:gd name="connsiteY17" fmla="*/ 52806 h 128801"/>
                <a:gd name="connsiteX18" fmla="*/ 70892 w 96301"/>
                <a:gd name="connsiteY18" fmla="*/ 24138 h 128801"/>
                <a:gd name="connsiteX19" fmla="*/ 48366 w 96301"/>
                <a:gd name="connsiteY19" fmla="*/ 14361 h 128801"/>
                <a:gd name="connsiteX20" fmla="*/ 25553 w 96301"/>
                <a:gd name="connsiteY20" fmla="*/ 24138 h 128801"/>
                <a:gd name="connsiteX21" fmla="*/ 17853 w 96301"/>
                <a:gd name="connsiteY21" fmla="*/ 52806 h 12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6301" h="128801">
                  <a:moveTo>
                    <a:pt x="96283" y="52824"/>
                  </a:moveTo>
                  <a:cubicBezTo>
                    <a:pt x="96283" y="65287"/>
                    <a:pt x="93902" y="75781"/>
                    <a:pt x="89157" y="84304"/>
                  </a:cubicBezTo>
                  <a:cubicBezTo>
                    <a:pt x="84393" y="92828"/>
                    <a:pt x="77482" y="98826"/>
                    <a:pt x="68385" y="102300"/>
                  </a:cubicBezTo>
                  <a:lnTo>
                    <a:pt x="92989" y="128802"/>
                  </a:lnTo>
                  <a:lnTo>
                    <a:pt x="70355" y="128802"/>
                  </a:lnTo>
                  <a:lnTo>
                    <a:pt x="50962" y="105756"/>
                  </a:lnTo>
                  <a:lnTo>
                    <a:pt x="48222" y="105756"/>
                  </a:lnTo>
                  <a:cubicBezTo>
                    <a:pt x="32715" y="105756"/>
                    <a:pt x="20807" y="101154"/>
                    <a:pt x="12481" y="91950"/>
                  </a:cubicBezTo>
                  <a:cubicBezTo>
                    <a:pt x="4172" y="82746"/>
                    <a:pt x="0" y="69656"/>
                    <a:pt x="0" y="52699"/>
                  </a:cubicBezTo>
                  <a:cubicBezTo>
                    <a:pt x="0" y="35741"/>
                    <a:pt x="4190" y="22705"/>
                    <a:pt x="12552" y="13627"/>
                  </a:cubicBezTo>
                  <a:cubicBezTo>
                    <a:pt x="20915" y="4530"/>
                    <a:pt x="32858" y="0"/>
                    <a:pt x="48366" y="0"/>
                  </a:cubicBezTo>
                  <a:cubicBezTo>
                    <a:pt x="63873" y="0"/>
                    <a:pt x="75440" y="4620"/>
                    <a:pt x="83785" y="13842"/>
                  </a:cubicBezTo>
                  <a:cubicBezTo>
                    <a:pt x="92129" y="23082"/>
                    <a:pt x="96301" y="36082"/>
                    <a:pt x="96301" y="52842"/>
                  </a:cubicBezTo>
                  <a:close/>
                  <a:moveTo>
                    <a:pt x="17853" y="52824"/>
                  </a:moveTo>
                  <a:cubicBezTo>
                    <a:pt x="17853" y="65466"/>
                    <a:pt x="20413" y="75064"/>
                    <a:pt x="25517" y="81600"/>
                  </a:cubicBezTo>
                  <a:cubicBezTo>
                    <a:pt x="30620" y="88136"/>
                    <a:pt x="38195" y="91395"/>
                    <a:pt x="48222" y="91395"/>
                  </a:cubicBezTo>
                  <a:cubicBezTo>
                    <a:pt x="58250" y="91395"/>
                    <a:pt x="65735" y="88172"/>
                    <a:pt x="70820" y="81690"/>
                  </a:cubicBezTo>
                  <a:cubicBezTo>
                    <a:pt x="75906" y="75225"/>
                    <a:pt x="78448" y="65592"/>
                    <a:pt x="78448" y="52806"/>
                  </a:cubicBezTo>
                  <a:cubicBezTo>
                    <a:pt x="78448" y="40021"/>
                    <a:pt x="75924" y="30638"/>
                    <a:pt x="70892" y="24138"/>
                  </a:cubicBezTo>
                  <a:cubicBezTo>
                    <a:pt x="65860" y="17620"/>
                    <a:pt x="58339" y="14361"/>
                    <a:pt x="48366" y="14361"/>
                  </a:cubicBezTo>
                  <a:cubicBezTo>
                    <a:pt x="38392" y="14361"/>
                    <a:pt x="30692" y="17620"/>
                    <a:pt x="25553" y="24138"/>
                  </a:cubicBezTo>
                  <a:cubicBezTo>
                    <a:pt x="20413" y="30656"/>
                    <a:pt x="17853" y="40218"/>
                    <a:pt x="17853" y="5280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0FF9EE6-FB71-1F61-128C-4DDD299E6396}"/>
                </a:ext>
              </a:extLst>
            </p:cNvPr>
            <p:cNvSpPr/>
            <p:nvPr/>
          </p:nvSpPr>
          <p:spPr>
            <a:xfrm>
              <a:off x="586569" y="1085840"/>
              <a:ext cx="68528" cy="79129"/>
            </a:xfrm>
            <a:custGeom>
              <a:avLst/>
              <a:gdLst>
                <a:gd name="connsiteX0" fmla="*/ 55510 w 68528"/>
                <a:gd name="connsiteY0" fmla="*/ 77714 h 79129"/>
                <a:gd name="connsiteX1" fmla="*/ 53200 w 68528"/>
                <a:gd name="connsiteY1" fmla="*/ 67526 h 79129"/>
                <a:gd name="connsiteX2" fmla="*/ 52359 w 68528"/>
                <a:gd name="connsiteY2" fmla="*/ 67526 h 79129"/>
                <a:gd name="connsiteX3" fmla="*/ 42546 w 68528"/>
                <a:gd name="connsiteY3" fmla="*/ 76031 h 79129"/>
                <a:gd name="connsiteX4" fmla="*/ 28042 w 68528"/>
                <a:gd name="connsiteY4" fmla="*/ 79129 h 79129"/>
                <a:gd name="connsiteX5" fmla="*/ 6966 w 68528"/>
                <a:gd name="connsiteY5" fmla="*/ 72110 h 79129"/>
                <a:gd name="connsiteX6" fmla="*/ 0 w 68528"/>
                <a:gd name="connsiteY6" fmla="*/ 50819 h 79129"/>
                <a:gd name="connsiteX7" fmla="*/ 0 w 68528"/>
                <a:gd name="connsiteY7" fmla="*/ 0 h 79129"/>
                <a:gd name="connsiteX8" fmla="*/ 16653 w 68528"/>
                <a:gd name="connsiteY8" fmla="*/ 0 h 79129"/>
                <a:gd name="connsiteX9" fmla="*/ 16653 w 68528"/>
                <a:gd name="connsiteY9" fmla="*/ 47936 h 79129"/>
                <a:gd name="connsiteX10" fmla="*/ 20306 w 68528"/>
                <a:gd name="connsiteY10" fmla="*/ 61330 h 79129"/>
                <a:gd name="connsiteX11" fmla="*/ 31766 w 68528"/>
                <a:gd name="connsiteY11" fmla="*/ 65789 h 79129"/>
                <a:gd name="connsiteX12" fmla="*/ 47058 w 68528"/>
                <a:gd name="connsiteY12" fmla="*/ 59575 h 79129"/>
                <a:gd name="connsiteX13" fmla="*/ 51947 w 68528"/>
                <a:gd name="connsiteY13" fmla="*/ 38732 h 79129"/>
                <a:gd name="connsiteX14" fmla="*/ 51947 w 68528"/>
                <a:gd name="connsiteY14" fmla="*/ 0 h 79129"/>
                <a:gd name="connsiteX15" fmla="*/ 68528 w 68528"/>
                <a:gd name="connsiteY15" fmla="*/ 0 h 79129"/>
                <a:gd name="connsiteX16" fmla="*/ 68528 w 68528"/>
                <a:gd name="connsiteY16" fmla="*/ 77732 h 79129"/>
                <a:gd name="connsiteX17" fmla="*/ 55528 w 68528"/>
                <a:gd name="connsiteY17" fmla="*/ 77732 h 7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528" h="79129">
                  <a:moveTo>
                    <a:pt x="55510" y="77714"/>
                  </a:moveTo>
                  <a:lnTo>
                    <a:pt x="53200" y="67526"/>
                  </a:lnTo>
                  <a:lnTo>
                    <a:pt x="52359" y="67526"/>
                  </a:lnTo>
                  <a:cubicBezTo>
                    <a:pt x="50067" y="71125"/>
                    <a:pt x="46790" y="73972"/>
                    <a:pt x="42546" y="76031"/>
                  </a:cubicBezTo>
                  <a:cubicBezTo>
                    <a:pt x="38302" y="78090"/>
                    <a:pt x="33467" y="79129"/>
                    <a:pt x="28042" y="79129"/>
                  </a:cubicBezTo>
                  <a:cubicBezTo>
                    <a:pt x="18623" y="79129"/>
                    <a:pt x="11603" y="76783"/>
                    <a:pt x="6966" y="72110"/>
                  </a:cubicBezTo>
                  <a:cubicBezTo>
                    <a:pt x="2328" y="67436"/>
                    <a:pt x="0" y="60327"/>
                    <a:pt x="0" y="50819"/>
                  </a:cubicBezTo>
                  <a:lnTo>
                    <a:pt x="0" y="0"/>
                  </a:lnTo>
                  <a:lnTo>
                    <a:pt x="16653" y="0"/>
                  </a:lnTo>
                  <a:lnTo>
                    <a:pt x="16653" y="47936"/>
                  </a:lnTo>
                  <a:cubicBezTo>
                    <a:pt x="16653" y="53881"/>
                    <a:pt x="17871" y="58357"/>
                    <a:pt x="20306" y="61330"/>
                  </a:cubicBezTo>
                  <a:cubicBezTo>
                    <a:pt x="22741" y="64302"/>
                    <a:pt x="26555" y="65789"/>
                    <a:pt x="31766" y="65789"/>
                  </a:cubicBezTo>
                  <a:cubicBezTo>
                    <a:pt x="38696" y="65789"/>
                    <a:pt x="43799" y="63712"/>
                    <a:pt x="47058" y="59575"/>
                  </a:cubicBezTo>
                  <a:cubicBezTo>
                    <a:pt x="50317" y="55421"/>
                    <a:pt x="51947" y="48491"/>
                    <a:pt x="51947" y="38732"/>
                  </a:cubicBezTo>
                  <a:lnTo>
                    <a:pt x="51947" y="0"/>
                  </a:lnTo>
                  <a:lnTo>
                    <a:pt x="68528" y="0"/>
                  </a:lnTo>
                  <a:lnTo>
                    <a:pt x="68528" y="77732"/>
                  </a:lnTo>
                  <a:lnTo>
                    <a:pt x="55528" y="77732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67C98B5-C92F-68C9-6ACF-CACF324C873E}"/>
                </a:ext>
              </a:extLst>
            </p:cNvPr>
            <p:cNvSpPr/>
            <p:nvPr/>
          </p:nvSpPr>
          <p:spPr>
            <a:xfrm>
              <a:off x="673971" y="1084408"/>
              <a:ext cx="68796" cy="80543"/>
            </a:xfrm>
            <a:custGeom>
              <a:avLst/>
              <a:gdLst>
                <a:gd name="connsiteX0" fmla="*/ 38589 w 68796"/>
                <a:gd name="connsiteY0" fmla="*/ 80544 h 80543"/>
                <a:gd name="connsiteX1" fmla="*/ 10225 w 68796"/>
                <a:gd name="connsiteY1" fmla="*/ 69961 h 80543"/>
                <a:gd name="connsiteX2" fmla="*/ 0 w 68796"/>
                <a:gd name="connsiteY2" fmla="*/ 40827 h 80543"/>
                <a:gd name="connsiteX3" fmla="*/ 9490 w 68796"/>
                <a:gd name="connsiteY3" fmla="*/ 10887 h 80543"/>
                <a:gd name="connsiteX4" fmla="*/ 35562 w 68796"/>
                <a:gd name="connsiteY4" fmla="*/ 0 h 80543"/>
                <a:gd name="connsiteX5" fmla="*/ 59879 w 68796"/>
                <a:gd name="connsiteY5" fmla="*/ 9347 h 80543"/>
                <a:gd name="connsiteX6" fmla="*/ 68797 w 68796"/>
                <a:gd name="connsiteY6" fmla="*/ 35061 h 80543"/>
                <a:gd name="connsiteX7" fmla="*/ 68797 w 68796"/>
                <a:gd name="connsiteY7" fmla="*/ 43978 h 80543"/>
                <a:gd name="connsiteX8" fmla="*/ 16993 w 68796"/>
                <a:gd name="connsiteY8" fmla="*/ 43978 h 80543"/>
                <a:gd name="connsiteX9" fmla="*/ 23099 w 68796"/>
                <a:gd name="connsiteY9" fmla="*/ 61366 h 80543"/>
                <a:gd name="connsiteX10" fmla="*/ 39341 w 68796"/>
                <a:gd name="connsiteY10" fmla="*/ 67454 h 80543"/>
                <a:gd name="connsiteX11" fmla="*/ 52162 w 68796"/>
                <a:gd name="connsiteY11" fmla="*/ 66147 h 80543"/>
                <a:gd name="connsiteX12" fmla="*/ 64911 w 68796"/>
                <a:gd name="connsiteY12" fmla="*/ 61831 h 80543"/>
                <a:gd name="connsiteX13" fmla="*/ 64911 w 68796"/>
                <a:gd name="connsiteY13" fmla="*/ 75261 h 80543"/>
                <a:gd name="connsiteX14" fmla="*/ 52681 w 68796"/>
                <a:gd name="connsiteY14" fmla="*/ 79344 h 80543"/>
                <a:gd name="connsiteX15" fmla="*/ 38553 w 68796"/>
                <a:gd name="connsiteY15" fmla="*/ 80544 h 80543"/>
                <a:gd name="connsiteX16" fmla="*/ 35562 w 68796"/>
                <a:gd name="connsiteY16" fmla="*/ 12517 h 80543"/>
                <a:gd name="connsiteX17" fmla="*/ 22956 w 68796"/>
                <a:gd name="connsiteY17" fmla="*/ 17513 h 80543"/>
                <a:gd name="connsiteX18" fmla="*/ 17298 w 68796"/>
                <a:gd name="connsiteY18" fmla="*/ 32053 h 80543"/>
                <a:gd name="connsiteX19" fmla="*/ 52574 w 68796"/>
                <a:gd name="connsiteY19" fmla="*/ 32053 h 80543"/>
                <a:gd name="connsiteX20" fmla="*/ 47936 w 68796"/>
                <a:gd name="connsiteY20" fmla="*/ 17477 h 80543"/>
                <a:gd name="connsiteX21" fmla="*/ 35562 w 68796"/>
                <a:gd name="connsiteY21" fmla="*/ 12517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8796" h="80543">
                  <a:moveTo>
                    <a:pt x="38589" y="80544"/>
                  </a:moveTo>
                  <a:cubicBezTo>
                    <a:pt x="26502" y="80544"/>
                    <a:pt x="17047" y="77016"/>
                    <a:pt x="10225" y="69961"/>
                  </a:cubicBezTo>
                  <a:cubicBezTo>
                    <a:pt x="3402" y="62906"/>
                    <a:pt x="0" y="53200"/>
                    <a:pt x="0" y="40827"/>
                  </a:cubicBezTo>
                  <a:cubicBezTo>
                    <a:pt x="0" y="28453"/>
                    <a:pt x="3169" y="18157"/>
                    <a:pt x="9490" y="10887"/>
                  </a:cubicBezTo>
                  <a:cubicBezTo>
                    <a:pt x="15811" y="3617"/>
                    <a:pt x="24514" y="0"/>
                    <a:pt x="35562" y="0"/>
                  </a:cubicBezTo>
                  <a:cubicBezTo>
                    <a:pt x="45823" y="0"/>
                    <a:pt x="53934" y="3116"/>
                    <a:pt x="59879" y="9347"/>
                  </a:cubicBezTo>
                  <a:cubicBezTo>
                    <a:pt x="65824" y="15579"/>
                    <a:pt x="68797" y="24156"/>
                    <a:pt x="68797" y="35061"/>
                  </a:cubicBezTo>
                  <a:lnTo>
                    <a:pt x="68797" y="43978"/>
                  </a:lnTo>
                  <a:lnTo>
                    <a:pt x="16993" y="43978"/>
                  </a:lnTo>
                  <a:cubicBezTo>
                    <a:pt x="17226" y="51517"/>
                    <a:pt x="19267" y="57319"/>
                    <a:pt x="23099" y="61366"/>
                  </a:cubicBezTo>
                  <a:cubicBezTo>
                    <a:pt x="26949" y="65413"/>
                    <a:pt x="32357" y="67454"/>
                    <a:pt x="39341" y="67454"/>
                  </a:cubicBezTo>
                  <a:cubicBezTo>
                    <a:pt x="43925" y="67454"/>
                    <a:pt x="48204" y="67024"/>
                    <a:pt x="52162" y="66147"/>
                  </a:cubicBezTo>
                  <a:cubicBezTo>
                    <a:pt x="56119" y="65287"/>
                    <a:pt x="60363" y="63837"/>
                    <a:pt x="64911" y="61831"/>
                  </a:cubicBezTo>
                  <a:lnTo>
                    <a:pt x="64911" y="75261"/>
                  </a:lnTo>
                  <a:cubicBezTo>
                    <a:pt x="60882" y="77177"/>
                    <a:pt x="56799" y="78538"/>
                    <a:pt x="52681" y="79344"/>
                  </a:cubicBezTo>
                  <a:cubicBezTo>
                    <a:pt x="48562" y="80132"/>
                    <a:pt x="43853" y="80544"/>
                    <a:pt x="38553" y="80544"/>
                  </a:cubicBezTo>
                  <a:close/>
                  <a:moveTo>
                    <a:pt x="35562" y="12517"/>
                  </a:moveTo>
                  <a:cubicBezTo>
                    <a:pt x="30316" y="12517"/>
                    <a:pt x="26108" y="14182"/>
                    <a:pt x="22956" y="17513"/>
                  </a:cubicBezTo>
                  <a:cubicBezTo>
                    <a:pt x="19805" y="20843"/>
                    <a:pt x="17907" y="25696"/>
                    <a:pt x="17298" y="32053"/>
                  </a:cubicBezTo>
                  <a:lnTo>
                    <a:pt x="52574" y="32053"/>
                  </a:lnTo>
                  <a:cubicBezTo>
                    <a:pt x="52484" y="25642"/>
                    <a:pt x="50926" y="20772"/>
                    <a:pt x="47936" y="17477"/>
                  </a:cubicBezTo>
                  <a:cubicBezTo>
                    <a:pt x="44945" y="14182"/>
                    <a:pt x="40809" y="12517"/>
                    <a:pt x="35562" y="12517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E1E8D5-0F9A-10BA-C041-CCC2EEC8D7D9}"/>
                </a:ext>
              </a:extLst>
            </p:cNvPr>
            <p:cNvSpPr/>
            <p:nvPr/>
          </p:nvSpPr>
          <p:spPr>
            <a:xfrm>
              <a:off x="756646" y="1084408"/>
              <a:ext cx="57139" cy="80561"/>
            </a:xfrm>
            <a:custGeom>
              <a:avLst/>
              <a:gdLst>
                <a:gd name="connsiteX0" fmla="*/ 57122 w 57139"/>
                <a:gd name="connsiteY0" fmla="*/ 57014 h 80561"/>
                <a:gd name="connsiteX1" fmla="*/ 48831 w 57139"/>
                <a:gd name="connsiteY1" fmla="*/ 74473 h 80561"/>
                <a:gd name="connsiteX2" fmla="*/ 25069 w 57139"/>
                <a:gd name="connsiteY2" fmla="*/ 80562 h 80561"/>
                <a:gd name="connsiteX3" fmla="*/ 125 w 57139"/>
                <a:gd name="connsiteY3" fmla="*/ 75852 h 80561"/>
                <a:gd name="connsiteX4" fmla="*/ 125 w 57139"/>
                <a:gd name="connsiteY4" fmla="*/ 61581 h 80561"/>
                <a:gd name="connsiteX5" fmla="*/ 25642 w 57139"/>
                <a:gd name="connsiteY5" fmla="*/ 67902 h 80561"/>
                <a:gd name="connsiteX6" fmla="*/ 40898 w 57139"/>
                <a:gd name="connsiteY6" fmla="*/ 58698 h 80561"/>
                <a:gd name="connsiteX7" fmla="*/ 39215 w 57139"/>
                <a:gd name="connsiteY7" fmla="*/ 53773 h 80561"/>
                <a:gd name="connsiteX8" fmla="*/ 33664 w 57139"/>
                <a:gd name="connsiteY8" fmla="*/ 49691 h 80561"/>
                <a:gd name="connsiteX9" fmla="*/ 22920 w 57139"/>
                <a:gd name="connsiteY9" fmla="*/ 44910 h 80561"/>
                <a:gd name="connsiteX10" fmla="*/ 4745 w 57139"/>
                <a:gd name="connsiteY10" fmla="*/ 34506 h 80561"/>
                <a:gd name="connsiteX11" fmla="*/ 0 w 57139"/>
                <a:gd name="connsiteY11" fmla="*/ 21004 h 80561"/>
                <a:gd name="connsiteX12" fmla="*/ 8040 w 57139"/>
                <a:gd name="connsiteY12" fmla="*/ 5515 h 80561"/>
                <a:gd name="connsiteX13" fmla="*/ 29940 w 57139"/>
                <a:gd name="connsiteY13" fmla="*/ 0 h 80561"/>
                <a:gd name="connsiteX14" fmla="*/ 55868 w 57139"/>
                <a:gd name="connsiteY14" fmla="*/ 5551 h 80561"/>
                <a:gd name="connsiteX15" fmla="*/ 50532 w 57139"/>
                <a:gd name="connsiteY15" fmla="*/ 17996 h 80561"/>
                <a:gd name="connsiteX16" fmla="*/ 29385 w 57139"/>
                <a:gd name="connsiteY16" fmla="*/ 12803 h 80561"/>
                <a:gd name="connsiteX17" fmla="*/ 16313 w 57139"/>
                <a:gd name="connsiteY17" fmla="*/ 20252 h 80561"/>
                <a:gd name="connsiteX18" fmla="*/ 19715 w 57139"/>
                <a:gd name="connsiteY18" fmla="*/ 26430 h 80561"/>
                <a:gd name="connsiteX19" fmla="*/ 34577 w 57139"/>
                <a:gd name="connsiteY19" fmla="*/ 33396 h 80561"/>
                <a:gd name="connsiteX20" fmla="*/ 48562 w 57139"/>
                <a:gd name="connsiteY20" fmla="*/ 40218 h 80561"/>
                <a:gd name="connsiteX21" fmla="*/ 55027 w 57139"/>
                <a:gd name="connsiteY21" fmla="*/ 47345 h 80561"/>
                <a:gd name="connsiteX22" fmla="*/ 57140 w 57139"/>
                <a:gd name="connsiteY22" fmla="*/ 57014 h 8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39" h="80561">
                  <a:moveTo>
                    <a:pt x="57122" y="57014"/>
                  </a:moveTo>
                  <a:cubicBezTo>
                    <a:pt x="57122" y="64607"/>
                    <a:pt x="54364" y="70426"/>
                    <a:pt x="48831" y="74473"/>
                  </a:cubicBezTo>
                  <a:cubicBezTo>
                    <a:pt x="43298" y="78520"/>
                    <a:pt x="35383" y="80562"/>
                    <a:pt x="25069" y="80562"/>
                  </a:cubicBezTo>
                  <a:cubicBezTo>
                    <a:pt x="14755" y="80562"/>
                    <a:pt x="6393" y="78986"/>
                    <a:pt x="125" y="75852"/>
                  </a:cubicBezTo>
                  <a:lnTo>
                    <a:pt x="125" y="61581"/>
                  </a:lnTo>
                  <a:cubicBezTo>
                    <a:pt x="9258" y="65789"/>
                    <a:pt x="17763" y="67902"/>
                    <a:pt x="25642" y="67902"/>
                  </a:cubicBezTo>
                  <a:cubicBezTo>
                    <a:pt x="35813" y="67902"/>
                    <a:pt x="40898" y="64840"/>
                    <a:pt x="40898" y="58698"/>
                  </a:cubicBezTo>
                  <a:cubicBezTo>
                    <a:pt x="40898" y="56728"/>
                    <a:pt x="40343" y="55098"/>
                    <a:pt x="39215" y="53773"/>
                  </a:cubicBezTo>
                  <a:cubicBezTo>
                    <a:pt x="38087" y="52466"/>
                    <a:pt x="36243" y="51105"/>
                    <a:pt x="33664" y="49691"/>
                  </a:cubicBezTo>
                  <a:cubicBezTo>
                    <a:pt x="31086" y="48276"/>
                    <a:pt x="27504" y="46700"/>
                    <a:pt x="22920" y="44910"/>
                  </a:cubicBezTo>
                  <a:cubicBezTo>
                    <a:pt x="13967" y="41436"/>
                    <a:pt x="7915" y="37980"/>
                    <a:pt x="4745" y="34506"/>
                  </a:cubicBezTo>
                  <a:cubicBezTo>
                    <a:pt x="1576" y="31032"/>
                    <a:pt x="0" y="26538"/>
                    <a:pt x="0" y="21004"/>
                  </a:cubicBezTo>
                  <a:cubicBezTo>
                    <a:pt x="0" y="14361"/>
                    <a:pt x="2686" y="9186"/>
                    <a:pt x="8040" y="5515"/>
                  </a:cubicBezTo>
                  <a:cubicBezTo>
                    <a:pt x="13412" y="1844"/>
                    <a:pt x="20700" y="0"/>
                    <a:pt x="29940" y="0"/>
                  </a:cubicBezTo>
                  <a:cubicBezTo>
                    <a:pt x="39179" y="0"/>
                    <a:pt x="47721" y="1844"/>
                    <a:pt x="55868" y="5551"/>
                  </a:cubicBezTo>
                  <a:lnTo>
                    <a:pt x="50532" y="17996"/>
                  </a:lnTo>
                  <a:cubicBezTo>
                    <a:pt x="42152" y="14522"/>
                    <a:pt x="35097" y="12803"/>
                    <a:pt x="29385" y="12803"/>
                  </a:cubicBezTo>
                  <a:cubicBezTo>
                    <a:pt x="20664" y="12803"/>
                    <a:pt x="16313" y="15292"/>
                    <a:pt x="16313" y="20252"/>
                  </a:cubicBezTo>
                  <a:cubicBezTo>
                    <a:pt x="16313" y="22688"/>
                    <a:pt x="17441" y="24747"/>
                    <a:pt x="19715" y="26430"/>
                  </a:cubicBezTo>
                  <a:cubicBezTo>
                    <a:pt x="21989" y="28113"/>
                    <a:pt x="26949" y="30441"/>
                    <a:pt x="34577" y="33396"/>
                  </a:cubicBezTo>
                  <a:cubicBezTo>
                    <a:pt x="40988" y="35885"/>
                    <a:pt x="45662" y="38159"/>
                    <a:pt x="48562" y="40218"/>
                  </a:cubicBezTo>
                  <a:cubicBezTo>
                    <a:pt x="51463" y="42277"/>
                    <a:pt x="53630" y="44659"/>
                    <a:pt x="55027" y="47345"/>
                  </a:cubicBezTo>
                  <a:cubicBezTo>
                    <a:pt x="56441" y="50031"/>
                    <a:pt x="57140" y="53254"/>
                    <a:pt x="57140" y="57014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968FE93-0E97-F37E-F9D5-D1C4FD57BD92}"/>
                </a:ext>
              </a:extLst>
            </p:cNvPr>
            <p:cNvSpPr/>
            <p:nvPr/>
          </p:nvSpPr>
          <p:spPr>
            <a:xfrm>
              <a:off x="822560" y="1068542"/>
              <a:ext cx="50102" cy="96426"/>
            </a:xfrm>
            <a:custGeom>
              <a:avLst/>
              <a:gdLst>
                <a:gd name="connsiteX0" fmla="*/ 38016 w 50102"/>
                <a:gd name="connsiteY0" fmla="*/ 83068 h 96426"/>
                <a:gd name="connsiteX1" fmla="*/ 50102 w 50102"/>
                <a:gd name="connsiteY1" fmla="*/ 81170 h 96426"/>
                <a:gd name="connsiteX2" fmla="*/ 50102 w 50102"/>
                <a:gd name="connsiteY2" fmla="*/ 93615 h 96426"/>
                <a:gd name="connsiteX3" fmla="*/ 43047 w 50102"/>
                <a:gd name="connsiteY3" fmla="*/ 95621 h 96426"/>
                <a:gd name="connsiteX4" fmla="*/ 34094 w 50102"/>
                <a:gd name="connsiteY4" fmla="*/ 96427 h 96426"/>
                <a:gd name="connsiteX5" fmla="*/ 10619 w 50102"/>
                <a:gd name="connsiteY5" fmla="*/ 71680 h 96426"/>
                <a:gd name="connsiteX6" fmla="*/ 10619 w 50102"/>
                <a:gd name="connsiteY6" fmla="*/ 29797 h 96426"/>
                <a:gd name="connsiteX7" fmla="*/ 0 w 50102"/>
                <a:gd name="connsiteY7" fmla="*/ 29797 h 96426"/>
                <a:gd name="connsiteX8" fmla="*/ 0 w 50102"/>
                <a:gd name="connsiteY8" fmla="*/ 22491 h 96426"/>
                <a:gd name="connsiteX9" fmla="*/ 11389 w 50102"/>
                <a:gd name="connsiteY9" fmla="*/ 16438 h 96426"/>
                <a:gd name="connsiteX10" fmla="*/ 17011 w 50102"/>
                <a:gd name="connsiteY10" fmla="*/ 0 h 96426"/>
                <a:gd name="connsiteX11" fmla="*/ 27200 w 50102"/>
                <a:gd name="connsiteY11" fmla="*/ 0 h 96426"/>
                <a:gd name="connsiteX12" fmla="*/ 27200 w 50102"/>
                <a:gd name="connsiteY12" fmla="*/ 17298 h 96426"/>
                <a:gd name="connsiteX13" fmla="*/ 49332 w 50102"/>
                <a:gd name="connsiteY13" fmla="*/ 17298 h 96426"/>
                <a:gd name="connsiteX14" fmla="*/ 49332 w 50102"/>
                <a:gd name="connsiteY14" fmla="*/ 29814 h 96426"/>
                <a:gd name="connsiteX15" fmla="*/ 27200 w 50102"/>
                <a:gd name="connsiteY15" fmla="*/ 29814 h 96426"/>
                <a:gd name="connsiteX16" fmla="*/ 27200 w 50102"/>
                <a:gd name="connsiteY16" fmla="*/ 71411 h 96426"/>
                <a:gd name="connsiteX17" fmla="*/ 30190 w 50102"/>
                <a:gd name="connsiteY17" fmla="*/ 80239 h 96426"/>
                <a:gd name="connsiteX18" fmla="*/ 38033 w 50102"/>
                <a:gd name="connsiteY18" fmla="*/ 83086 h 9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102" h="96426">
                  <a:moveTo>
                    <a:pt x="38016" y="83068"/>
                  </a:moveTo>
                  <a:cubicBezTo>
                    <a:pt x="42045" y="83068"/>
                    <a:pt x="46073" y="82442"/>
                    <a:pt x="50102" y="81170"/>
                  </a:cubicBezTo>
                  <a:lnTo>
                    <a:pt x="50102" y="93615"/>
                  </a:lnTo>
                  <a:cubicBezTo>
                    <a:pt x="48276" y="94421"/>
                    <a:pt x="45930" y="95084"/>
                    <a:pt x="43047" y="95621"/>
                  </a:cubicBezTo>
                  <a:cubicBezTo>
                    <a:pt x="40164" y="96158"/>
                    <a:pt x="37174" y="96427"/>
                    <a:pt x="34094" y="96427"/>
                  </a:cubicBezTo>
                  <a:cubicBezTo>
                    <a:pt x="18444" y="96427"/>
                    <a:pt x="10619" y="88190"/>
                    <a:pt x="10619" y="71680"/>
                  </a:cubicBezTo>
                  <a:lnTo>
                    <a:pt x="10619" y="29797"/>
                  </a:lnTo>
                  <a:lnTo>
                    <a:pt x="0" y="29797"/>
                  </a:lnTo>
                  <a:lnTo>
                    <a:pt x="0" y="22491"/>
                  </a:lnTo>
                  <a:lnTo>
                    <a:pt x="11389" y="16438"/>
                  </a:lnTo>
                  <a:lnTo>
                    <a:pt x="17011" y="0"/>
                  </a:lnTo>
                  <a:lnTo>
                    <a:pt x="27200" y="0"/>
                  </a:lnTo>
                  <a:lnTo>
                    <a:pt x="27200" y="17298"/>
                  </a:lnTo>
                  <a:lnTo>
                    <a:pt x="49332" y="17298"/>
                  </a:lnTo>
                  <a:lnTo>
                    <a:pt x="49332" y="29814"/>
                  </a:lnTo>
                  <a:lnTo>
                    <a:pt x="27200" y="29814"/>
                  </a:lnTo>
                  <a:lnTo>
                    <a:pt x="27200" y="71411"/>
                  </a:lnTo>
                  <a:cubicBezTo>
                    <a:pt x="27200" y="75387"/>
                    <a:pt x="28203" y="78341"/>
                    <a:pt x="30190" y="80239"/>
                  </a:cubicBezTo>
                  <a:cubicBezTo>
                    <a:pt x="32178" y="82137"/>
                    <a:pt x="34792" y="83086"/>
                    <a:pt x="38033" y="8308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028DE2-56C6-FD06-352A-C424EC5870D2}"/>
                </a:ext>
              </a:extLst>
            </p:cNvPr>
            <p:cNvSpPr/>
            <p:nvPr/>
          </p:nvSpPr>
          <p:spPr>
            <a:xfrm>
              <a:off x="887202" y="1056026"/>
              <a:ext cx="18551" cy="107528"/>
            </a:xfrm>
            <a:custGeom>
              <a:avLst/>
              <a:gdLst>
                <a:gd name="connsiteX0" fmla="*/ 0 w 18551"/>
                <a:gd name="connsiteY0" fmla="*/ 9204 h 107528"/>
                <a:gd name="connsiteX1" fmla="*/ 2417 w 18551"/>
                <a:gd name="connsiteY1" fmla="*/ 2382 h 107528"/>
                <a:gd name="connsiteX2" fmla="*/ 9347 w 18551"/>
                <a:gd name="connsiteY2" fmla="*/ 0 h 107528"/>
                <a:gd name="connsiteX3" fmla="*/ 16134 w 18551"/>
                <a:gd name="connsiteY3" fmla="*/ 2382 h 107528"/>
                <a:gd name="connsiteX4" fmla="*/ 18551 w 18551"/>
                <a:gd name="connsiteY4" fmla="*/ 9204 h 107528"/>
                <a:gd name="connsiteX5" fmla="*/ 16134 w 18551"/>
                <a:gd name="connsiteY5" fmla="*/ 15847 h 107528"/>
                <a:gd name="connsiteX6" fmla="*/ 9347 w 18551"/>
                <a:gd name="connsiteY6" fmla="*/ 18265 h 107528"/>
                <a:gd name="connsiteX7" fmla="*/ 2417 w 18551"/>
                <a:gd name="connsiteY7" fmla="*/ 15847 h 107528"/>
                <a:gd name="connsiteX8" fmla="*/ 0 w 18551"/>
                <a:gd name="connsiteY8" fmla="*/ 9204 h 107528"/>
                <a:gd name="connsiteX9" fmla="*/ 17495 w 18551"/>
                <a:gd name="connsiteY9" fmla="*/ 107529 h 107528"/>
                <a:gd name="connsiteX10" fmla="*/ 985 w 18551"/>
                <a:gd name="connsiteY10" fmla="*/ 107529 h 107528"/>
                <a:gd name="connsiteX11" fmla="*/ 985 w 18551"/>
                <a:gd name="connsiteY11" fmla="*/ 29796 h 107528"/>
                <a:gd name="connsiteX12" fmla="*/ 17495 w 18551"/>
                <a:gd name="connsiteY12" fmla="*/ 29796 h 107528"/>
                <a:gd name="connsiteX13" fmla="*/ 17495 w 18551"/>
                <a:gd name="connsiteY13" fmla="*/ 107529 h 107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551" h="107528">
                  <a:moveTo>
                    <a:pt x="0" y="9204"/>
                  </a:moveTo>
                  <a:cubicBezTo>
                    <a:pt x="0" y="6249"/>
                    <a:pt x="806" y="3975"/>
                    <a:pt x="2417" y="2382"/>
                  </a:cubicBezTo>
                  <a:cubicBezTo>
                    <a:pt x="4029" y="788"/>
                    <a:pt x="6339" y="0"/>
                    <a:pt x="9347" y="0"/>
                  </a:cubicBezTo>
                  <a:cubicBezTo>
                    <a:pt x="12356" y="0"/>
                    <a:pt x="14504" y="806"/>
                    <a:pt x="16134" y="2382"/>
                  </a:cubicBezTo>
                  <a:cubicBezTo>
                    <a:pt x="17745" y="3975"/>
                    <a:pt x="18551" y="6249"/>
                    <a:pt x="18551" y="9204"/>
                  </a:cubicBezTo>
                  <a:cubicBezTo>
                    <a:pt x="18551" y="12159"/>
                    <a:pt x="17745" y="14236"/>
                    <a:pt x="16134" y="15847"/>
                  </a:cubicBezTo>
                  <a:cubicBezTo>
                    <a:pt x="14522" y="17459"/>
                    <a:pt x="12248" y="18265"/>
                    <a:pt x="9347" y="18265"/>
                  </a:cubicBezTo>
                  <a:cubicBezTo>
                    <a:pt x="6446" y="18265"/>
                    <a:pt x="4047" y="17459"/>
                    <a:pt x="2417" y="15847"/>
                  </a:cubicBezTo>
                  <a:cubicBezTo>
                    <a:pt x="806" y="14236"/>
                    <a:pt x="0" y="12015"/>
                    <a:pt x="0" y="9204"/>
                  </a:cubicBezTo>
                  <a:close/>
                  <a:moveTo>
                    <a:pt x="17495" y="107529"/>
                  </a:moveTo>
                  <a:lnTo>
                    <a:pt x="985" y="107529"/>
                  </a:lnTo>
                  <a:lnTo>
                    <a:pt x="985" y="29796"/>
                  </a:lnTo>
                  <a:lnTo>
                    <a:pt x="17495" y="29796"/>
                  </a:lnTo>
                  <a:lnTo>
                    <a:pt x="17495" y="107529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C5F0D3C-5755-3086-08D0-69A198ED9CF8}"/>
                </a:ext>
              </a:extLst>
            </p:cNvPr>
            <p:cNvSpPr/>
            <p:nvPr/>
          </p:nvSpPr>
          <p:spPr>
            <a:xfrm>
              <a:off x="923678" y="1084425"/>
              <a:ext cx="73577" cy="80543"/>
            </a:xfrm>
            <a:custGeom>
              <a:avLst/>
              <a:gdLst>
                <a:gd name="connsiteX0" fmla="*/ 73578 w 73577"/>
                <a:gd name="connsiteY0" fmla="*/ 40129 h 80543"/>
                <a:gd name="connsiteX1" fmla="*/ 63801 w 73577"/>
                <a:gd name="connsiteY1" fmla="*/ 69853 h 80543"/>
                <a:gd name="connsiteX2" fmla="*/ 36601 w 73577"/>
                <a:gd name="connsiteY2" fmla="*/ 80544 h 80543"/>
                <a:gd name="connsiteX3" fmla="*/ 17351 w 73577"/>
                <a:gd name="connsiteY3" fmla="*/ 75619 h 80543"/>
                <a:gd name="connsiteX4" fmla="*/ 4495 w 73577"/>
                <a:gd name="connsiteY4" fmla="*/ 61491 h 80543"/>
                <a:gd name="connsiteX5" fmla="*/ 0 w 73577"/>
                <a:gd name="connsiteY5" fmla="*/ 40129 h 80543"/>
                <a:gd name="connsiteX6" fmla="*/ 9705 w 73577"/>
                <a:gd name="connsiteY6" fmla="*/ 10619 h 80543"/>
                <a:gd name="connsiteX7" fmla="*/ 37049 w 73577"/>
                <a:gd name="connsiteY7" fmla="*/ 0 h 80543"/>
                <a:gd name="connsiteX8" fmla="*/ 63747 w 73577"/>
                <a:gd name="connsiteY8" fmla="*/ 10851 h 80543"/>
                <a:gd name="connsiteX9" fmla="*/ 73578 w 73577"/>
                <a:gd name="connsiteY9" fmla="*/ 40129 h 80543"/>
                <a:gd name="connsiteX10" fmla="*/ 17011 w 73577"/>
                <a:gd name="connsiteY10" fmla="*/ 40129 h 80543"/>
                <a:gd name="connsiteX11" fmla="*/ 36905 w 73577"/>
                <a:gd name="connsiteY11" fmla="*/ 67042 h 80543"/>
                <a:gd name="connsiteX12" fmla="*/ 56585 w 73577"/>
                <a:gd name="connsiteY12" fmla="*/ 40129 h 80543"/>
                <a:gd name="connsiteX13" fmla="*/ 36762 w 73577"/>
                <a:gd name="connsiteY13" fmla="*/ 13484 h 80543"/>
                <a:gd name="connsiteX14" fmla="*/ 21685 w 73577"/>
                <a:gd name="connsiteY14" fmla="*/ 20378 h 80543"/>
                <a:gd name="connsiteX15" fmla="*/ 17011 w 73577"/>
                <a:gd name="connsiteY15" fmla="*/ 40129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577" h="80543">
                  <a:moveTo>
                    <a:pt x="73578" y="40129"/>
                  </a:moveTo>
                  <a:cubicBezTo>
                    <a:pt x="73578" y="52824"/>
                    <a:pt x="70319" y="62727"/>
                    <a:pt x="63801" y="69853"/>
                  </a:cubicBezTo>
                  <a:cubicBezTo>
                    <a:pt x="57283" y="76980"/>
                    <a:pt x="48222" y="80544"/>
                    <a:pt x="36601" y="80544"/>
                  </a:cubicBezTo>
                  <a:cubicBezTo>
                    <a:pt x="29331" y="80544"/>
                    <a:pt x="22920" y="78896"/>
                    <a:pt x="17351" y="75619"/>
                  </a:cubicBezTo>
                  <a:cubicBezTo>
                    <a:pt x="11782" y="72342"/>
                    <a:pt x="7485" y="67633"/>
                    <a:pt x="4495" y="61491"/>
                  </a:cubicBezTo>
                  <a:cubicBezTo>
                    <a:pt x="1504" y="55349"/>
                    <a:pt x="0" y="48222"/>
                    <a:pt x="0" y="40129"/>
                  </a:cubicBezTo>
                  <a:cubicBezTo>
                    <a:pt x="0" y="27522"/>
                    <a:pt x="3241" y="17692"/>
                    <a:pt x="9705" y="10619"/>
                  </a:cubicBezTo>
                  <a:cubicBezTo>
                    <a:pt x="16170" y="3546"/>
                    <a:pt x="25284" y="0"/>
                    <a:pt x="37049" y="0"/>
                  </a:cubicBezTo>
                  <a:cubicBezTo>
                    <a:pt x="48813" y="0"/>
                    <a:pt x="57193" y="3617"/>
                    <a:pt x="63747" y="10851"/>
                  </a:cubicBezTo>
                  <a:cubicBezTo>
                    <a:pt x="70301" y="18086"/>
                    <a:pt x="73578" y="27845"/>
                    <a:pt x="73578" y="40129"/>
                  </a:cubicBezTo>
                  <a:close/>
                  <a:moveTo>
                    <a:pt x="17011" y="40129"/>
                  </a:moveTo>
                  <a:cubicBezTo>
                    <a:pt x="17011" y="58071"/>
                    <a:pt x="23637" y="67042"/>
                    <a:pt x="36905" y="67042"/>
                  </a:cubicBezTo>
                  <a:cubicBezTo>
                    <a:pt x="50174" y="67042"/>
                    <a:pt x="56585" y="58071"/>
                    <a:pt x="56585" y="40129"/>
                  </a:cubicBezTo>
                  <a:cubicBezTo>
                    <a:pt x="56585" y="22186"/>
                    <a:pt x="49977" y="13484"/>
                    <a:pt x="36762" y="13484"/>
                  </a:cubicBezTo>
                  <a:cubicBezTo>
                    <a:pt x="29832" y="13484"/>
                    <a:pt x="24801" y="15776"/>
                    <a:pt x="21685" y="20378"/>
                  </a:cubicBezTo>
                  <a:cubicBezTo>
                    <a:pt x="18569" y="24962"/>
                    <a:pt x="17011" y="31551"/>
                    <a:pt x="17011" y="40129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ABDC662-555C-B059-62D4-C40AAA817C4D}"/>
                </a:ext>
              </a:extLst>
            </p:cNvPr>
            <p:cNvSpPr/>
            <p:nvPr/>
          </p:nvSpPr>
          <p:spPr>
            <a:xfrm>
              <a:off x="1016236" y="1084408"/>
              <a:ext cx="68385" cy="79146"/>
            </a:xfrm>
            <a:custGeom>
              <a:avLst/>
              <a:gdLst>
                <a:gd name="connsiteX0" fmla="*/ 68385 w 68385"/>
                <a:gd name="connsiteY0" fmla="*/ 79147 h 79146"/>
                <a:gd name="connsiteX1" fmla="*/ 51804 w 68385"/>
                <a:gd name="connsiteY1" fmla="*/ 79147 h 79146"/>
                <a:gd name="connsiteX2" fmla="*/ 51804 w 68385"/>
                <a:gd name="connsiteY2" fmla="*/ 31354 h 79146"/>
                <a:gd name="connsiteX3" fmla="*/ 48186 w 68385"/>
                <a:gd name="connsiteY3" fmla="*/ 17924 h 79146"/>
                <a:gd name="connsiteX4" fmla="*/ 36691 w 68385"/>
                <a:gd name="connsiteY4" fmla="*/ 13501 h 79146"/>
                <a:gd name="connsiteX5" fmla="*/ 21362 w 68385"/>
                <a:gd name="connsiteY5" fmla="*/ 19679 h 79146"/>
                <a:gd name="connsiteX6" fmla="*/ 16510 w 68385"/>
                <a:gd name="connsiteY6" fmla="*/ 40415 h 79146"/>
                <a:gd name="connsiteX7" fmla="*/ 16510 w 68385"/>
                <a:gd name="connsiteY7" fmla="*/ 79147 h 79146"/>
                <a:gd name="connsiteX8" fmla="*/ 0 w 68385"/>
                <a:gd name="connsiteY8" fmla="*/ 79147 h 79146"/>
                <a:gd name="connsiteX9" fmla="*/ 0 w 68385"/>
                <a:gd name="connsiteY9" fmla="*/ 1415 h 79146"/>
                <a:gd name="connsiteX10" fmla="*/ 12929 w 68385"/>
                <a:gd name="connsiteY10" fmla="*/ 1415 h 79146"/>
                <a:gd name="connsiteX11" fmla="*/ 15256 w 68385"/>
                <a:gd name="connsiteY11" fmla="*/ 11603 h 79146"/>
                <a:gd name="connsiteX12" fmla="*/ 16098 w 68385"/>
                <a:gd name="connsiteY12" fmla="*/ 11603 h 79146"/>
                <a:gd name="connsiteX13" fmla="*/ 26072 w 68385"/>
                <a:gd name="connsiteY13" fmla="*/ 3026 h 79146"/>
                <a:gd name="connsiteX14" fmla="*/ 40415 w 68385"/>
                <a:gd name="connsiteY14" fmla="*/ 0 h 79146"/>
                <a:gd name="connsiteX15" fmla="*/ 68385 w 68385"/>
                <a:gd name="connsiteY15" fmla="*/ 28453 h 79146"/>
                <a:gd name="connsiteX16" fmla="*/ 68385 w 68385"/>
                <a:gd name="connsiteY16" fmla="*/ 79129 h 7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8385" h="79146">
                  <a:moveTo>
                    <a:pt x="68385" y="79147"/>
                  </a:moveTo>
                  <a:lnTo>
                    <a:pt x="51804" y="79147"/>
                  </a:lnTo>
                  <a:lnTo>
                    <a:pt x="51804" y="31354"/>
                  </a:lnTo>
                  <a:cubicBezTo>
                    <a:pt x="51804" y="25356"/>
                    <a:pt x="50604" y="20879"/>
                    <a:pt x="48186" y="17924"/>
                  </a:cubicBezTo>
                  <a:cubicBezTo>
                    <a:pt x="45769" y="14970"/>
                    <a:pt x="41937" y="13501"/>
                    <a:pt x="36691" y="13501"/>
                  </a:cubicBezTo>
                  <a:cubicBezTo>
                    <a:pt x="29707" y="13501"/>
                    <a:pt x="24604" y="15561"/>
                    <a:pt x="21362" y="19679"/>
                  </a:cubicBezTo>
                  <a:cubicBezTo>
                    <a:pt x="18121" y="23798"/>
                    <a:pt x="16510" y="30710"/>
                    <a:pt x="16510" y="40415"/>
                  </a:cubicBezTo>
                  <a:lnTo>
                    <a:pt x="16510" y="79147"/>
                  </a:lnTo>
                  <a:lnTo>
                    <a:pt x="0" y="79147"/>
                  </a:lnTo>
                  <a:lnTo>
                    <a:pt x="0" y="1415"/>
                  </a:lnTo>
                  <a:lnTo>
                    <a:pt x="12929" y="1415"/>
                  </a:lnTo>
                  <a:lnTo>
                    <a:pt x="15256" y="11603"/>
                  </a:lnTo>
                  <a:lnTo>
                    <a:pt x="16098" y="11603"/>
                  </a:lnTo>
                  <a:cubicBezTo>
                    <a:pt x="18444" y="7897"/>
                    <a:pt x="21774" y="5050"/>
                    <a:pt x="26072" y="3026"/>
                  </a:cubicBezTo>
                  <a:cubicBezTo>
                    <a:pt x="30387" y="1021"/>
                    <a:pt x="35168" y="0"/>
                    <a:pt x="40415" y="0"/>
                  </a:cubicBezTo>
                  <a:cubicBezTo>
                    <a:pt x="59056" y="0"/>
                    <a:pt x="68385" y="9490"/>
                    <a:pt x="68385" y="28453"/>
                  </a:cubicBezTo>
                  <a:lnTo>
                    <a:pt x="68385" y="79129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C72B203-6750-8D0D-EA69-520F38DC207C}"/>
                </a:ext>
              </a:extLst>
            </p:cNvPr>
            <p:cNvSpPr/>
            <p:nvPr/>
          </p:nvSpPr>
          <p:spPr>
            <a:xfrm>
              <a:off x="1102671" y="1084408"/>
              <a:ext cx="57139" cy="80561"/>
            </a:xfrm>
            <a:custGeom>
              <a:avLst/>
              <a:gdLst>
                <a:gd name="connsiteX0" fmla="*/ 57140 w 57139"/>
                <a:gd name="connsiteY0" fmla="*/ 57014 h 80561"/>
                <a:gd name="connsiteX1" fmla="*/ 48849 w 57139"/>
                <a:gd name="connsiteY1" fmla="*/ 74473 h 80561"/>
                <a:gd name="connsiteX2" fmla="*/ 25087 w 57139"/>
                <a:gd name="connsiteY2" fmla="*/ 80562 h 80561"/>
                <a:gd name="connsiteX3" fmla="*/ 143 w 57139"/>
                <a:gd name="connsiteY3" fmla="*/ 75852 h 80561"/>
                <a:gd name="connsiteX4" fmla="*/ 143 w 57139"/>
                <a:gd name="connsiteY4" fmla="*/ 61581 h 80561"/>
                <a:gd name="connsiteX5" fmla="*/ 25660 w 57139"/>
                <a:gd name="connsiteY5" fmla="*/ 67902 h 80561"/>
                <a:gd name="connsiteX6" fmla="*/ 40916 w 57139"/>
                <a:gd name="connsiteY6" fmla="*/ 58698 h 80561"/>
                <a:gd name="connsiteX7" fmla="*/ 39233 w 57139"/>
                <a:gd name="connsiteY7" fmla="*/ 53773 h 80561"/>
                <a:gd name="connsiteX8" fmla="*/ 33682 w 57139"/>
                <a:gd name="connsiteY8" fmla="*/ 49691 h 80561"/>
                <a:gd name="connsiteX9" fmla="*/ 22920 w 57139"/>
                <a:gd name="connsiteY9" fmla="*/ 44910 h 80561"/>
                <a:gd name="connsiteX10" fmla="*/ 4745 w 57139"/>
                <a:gd name="connsiteY10" fmla="*/ 34506 h 80561"/>
                <a:gd name="connsiteX11" fmla="*/ 0 w 57139"/>
                <a:gd name="connsiteY11" fmla="*/ 21004 h 80561"/>
                <a:gd name="connsiteX12" fmla="*/ 8040 w 57139"/>
                <a:gd name="connsiteY12" fmla="*/ 5515 h 80561"/>
                <a:gd name="connsiteX13" fmla="*/ 29940 w 57139"/>
                <a:gd name="connsiteY13" fmla="*/ 0 h 80561"/>
                <a:gd name="connsiteX14" fmla="*/ 55868 w 57139"/>
                <a:gd name="connsiteY14" fmla="*/ 5551 h 80561"/>
                <a:gd name="connsiteX15" fmla="*/ 50532 w 57139"/>
                <a:gd name="connsiteY15" fmla="*/ 17996 h 80561"/>
                <a:gd name="connsiteX16" fmla="*/ 29385 w 57139"/>
                <a:gd name="connsiteY16" fmla="*/ 12803 h 80561"/>
                <a:gd name="connsiteX17" fmla="*/ 16313 w 57139"/>
                <a:gd name="connsiteY17" fmla="*/ 20252 h 80561"/>
                <a:gd name="connsiteX18" fmla="*/ 19715 w 57139"/>
                <a:gd name="connsiteY18" fmla="*/ 26430 h 80561"/>
                <a:gd name="connsiteX19" fmla="*/ 34577 w 57139"/>
                <a:gd name="connsiteY19" fmla="*/ 33396 h 80561"/>
                <a:gd name="connsiteX20" fmla="*/ 48562 w 57139"/>
                <a:gd name="connsiteY20" fmla="*/ 40218 h 80561"/>
                <a:gd name="connsiteX21" fmla="*/ 55027 w 57139"/>
                <a:gd name="connsiteY21" fmla="*/ 47345 h 80561"/>
                <a:gd name="connsiteX22" fmla="*/ 57140 w 57139"/>
                <a:gd name="connsiteY22" fmla="*/ 57014 h 8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39" h="80561">
                  <a:moveTo>
                    <a:pt x="57140" y="57014"/>
                  </a:moveTo>
                  <a:cubicBezTo>
                    <a:pt x="57140" y="64607"/>
                    <a:pt x="54382" y="70426"/>
                    <a:pt x="48849" y="74473"/>
                  </a:cubicBezTo>
                  <a:cubicBezTo>
                    <a:pt x="43316" y="78520"/>
                    <a:pt x="35401" y="80562"/>
                    <a:pt x="25087" y="80562"/>
                  </a:cubicBezTo>
                  <a:cubicBezTo>
                    <a:pt x="14773" y="80562"/>
                    <a:pt x="6411" y="78986"/>
                    <a:pt x="143" y="75852"/>
                  </a:cubicBezTo>
                  <a:lnTo>
                    <a:pt x="143" y="61581"/>
                  </a:lnTo>
                  <a:cubicBezTo>
                    <a:pt x="9276" y="65789"/>
                    <a:pt x="17781" y="67902"/>
                    <a:pt x="25660" y="67902"/>
                  </a:cubicBezTo>
                  <a:cubicBezTo>
                    <a:pt x="35831" y="67902"/>
                    <a:pt x="40916" y="64840"/>
                    <a:pt x="40916" y="58698"/>
                  </a:cubicBezTo>
                  <a:cubicBezTo>
                    <a:pt x="40916" y="56728"/>
                    <a:pt x="40361" y="55098"/>
                    <a:pt x="39233" y="53773"/>
                  </a:cubicBezTo>
                  <a:cubicBezTo>
                    <a:pt x="38105" y="52466"/>
                    <a:pt x="36261" y="51105"/>
                    <a:pt x="33682" y="49691"/>
                  </a:cubicBezTo>
                  <a:cubicBezTo>
                    <a:pt x="31104" y="48276"/>
                    <a:pt x="27522" y="46700"/>
                    <a:pt x="22920" y="44910"/>
                  </a:cubicBezTo>
                  <a:cubicBezTo>
                    <a:pt x="13967" y="41436"/>
                    <a:pt x="7915" y="37980"/>
                    <a:pt x="4745" y="34506"/>
                  </a:cubicBezTo>
                  <a:cubicBezTo>
                    <a:pt x="1576" y="31032"/>
                    <a:pt x="0" y="26538"/>
                    <a:pt x="0" y="21004"/>
                  </a:cubicBezTo>
                  <a:cubicBezTo>
                    <a:pt x="0" y="14361"/>
                    <a:pt x="2686" y="9186"/>
                    <a:pt x="8040" y="5515"/>
                  </a:cubicBezTo>
                  <a:cubicBezTo>
                    <a:pt x="13412" y="1844"/>
                    <a:pt x="20700" y="0"/>
                    <a:pt x="29940" y="0"/>
                  </a:cubicBezTo>
                  <a:cubicBezTo>
                    <a:pt x="39179" y="0"/>
                    <a:pt x="47721" y="1844"/>
                    <a:pt x="55868" y="5551"/>
                  </a:cubicBezTo>
                  <a:lnTo>
                    <a:pt x="50532" y="17996"/>
                  </a:lnTo>
                  <a:cubicBezTo>
                    <a:pt x="42152" y="14522"/>
                    <a:pt x="35097" y="12803"/>
                    <a:pt x="29385" y="12803"/>
                  </a:cubicBezTo>
                  <a:cubicBezTo>
                    <a:pt x="20664" y="12803"/>
                    <a:pt x="16313" y="15292"/>
                    <a:pt x="16313" y="20252"/>
                  </a:cubicBezTo>
                  <a:cubicBezTo>
                    <a:pt x="16313" y="22688"/>
                    <a:pt x="17441" y="24747"/>
                    <a:pt x="19715" y="26430"/>
                  </a:cubicBezTo>
                  <a:cubicBezTo>
                    <a:pt x="21989" y="28113"/>
                    <a:pt x="26949" y="30441"/>
                    <a:pt x="34577" y="33396"/>
                  </a:cubicBezTo>
                  <a:cubicBezTo>
                    <a:pt x="40988" y="35885"/>
                    <a:pt x="45662" y="38159"/>
                    <a:pt x="48562" y="40218"/>
                  </a:cubicBezTo>
                  <a:cubicBezTo>
                    <a:pt x="51463" y="42277"/>
                    <a:pt x="53630" y="44659"/>
                    <a:pt x="55027" y="47345"/>
                  </a:cubicBezTo>
                  <a:cubicBezTo>
                    <a:pt x="56441" y="50031"/>
                    <a:pt x="57140" y="53254"/>
                    <a:pt x="57140" y="57014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CA81F57-C59C-CF45-976E-BC3A62C34193}"/>
                </a:ext>
              </a:extLst>
            </p:cNvPr>
            <p:cNvSpPr/>
            <p:nvPr/>
          </p:nvSpPr>
          <p:spPr>
            <a:xfrm>
              <a:off x="1215071" y="1084408"/>
              <a:ext cx="114548" cy="79146"/>
            </a:xfrm>
            <a:custGeom>
              <a:avLst/>
              <a:gdLst>
                <a:gd name="connsiteX0" fmla="*/ 65484 w 114548"/>
                <a:gd name="connsiteY0" fmla="*/ 79147 h 79146"/>
                <a:gd name="connsiteX1" fmla="*/ 48903 w 114548"/>
                <a:gd name="connsiteY1" fmla="*/ 79147 h 79146"/>
                <a:gd name="connsiteX2" fmla="*/ 48903 w 114548"/>
                <a:gd name="connsiteY2" fmla="*/ 31211 h 79146"/>
                <a:gd name="connsiteX3" fmla="*/ 45536 w 114548"/>
                <a:gd name="connsiteY3" fmla="*/ 17889 h 79146"/>
                <a:gd name="connsiteX4" fmla="*/ 34989 w 114548"/>
                <a:gd name="connsiteY4" fmla="*/ 13501 h 79146"/>
                <a:gd name="connsiteX5" fmla="*/ 20969 w 114548"/>
                <a:gd name="connsiteY5" fmla="*/ 19715 h 79146"/>
                <a:gd name="connsiteX6" fmla="*/ 16510 w 114548"/>
                <a:gd name="connsiteY6" fmla="*/ 40415 h 79146"/>
                <a:gd name="connsiteX7" fmla="*/ 16510 w 114548"/>
                <a:gd name="connsiteY7" fmla="*/ 79147 h 79146"/>
                <a:gd name="connsiteX8" fmla="*/ 0 w 114548"/>
                <a:gd name="connsiteY8" fmla="*/ 79147 h 79146"/>
                <a:gd name="connsiteX9" fmla="*/ 0 w 114548"/>
                <a:gd name="connsiteY9" fmla="*/ 1415 h 79146"/>
                <a:gd name="connsiteX10" fmla="*/ 12929 w 114548"/>
                <a:gd name="connsiteY10" fmla="*/ 1415 h 79146"/>
                <a:gd name="connsiteX11" fmla="*/ 15238 w 114548"/>
                <a:gd name="connsiteY11" fmla="*/ 11603 h 79146"/>
                <a:gd name="connsiteX12" fmla="*/ 16080 w 114548"/>
                <a:gd name="connsiteY12" fmla="*/ 11603 h 79146"/>
                <a:gd name="connsiteX13" fmla="*/ 25463 w 114548"/>
                <a:gd name="connsiteY13" fmla="*/ 3026 h 79146"/>
                <a:gd name="connsiteX14" fmla="*/ 38982 w 114548"/>
                <a:gd name="connsiteY14" fmla="*/ 0 h 79146"/>
                <a:gd name="connsiteX15" fmla="*/ 62744 w 114548"/>
                <a:gd name="connsiteY15" fmla="*/ 12230 h 79146"/>
                <a:gd name="connsiteX16" fmla="*/ 63873 w 114548"/>
                <a:gd name="connsiteY16" fmla="*/ 12230 h 79146"/>
                <a:gd name="connsiteX17" fmla="*/ 73578 w 114548"/>
                <a:gd name="connsiteY17" fmla="*/ 3241 h 79146"/>
                <a:gd name="connsiteX18" fmla="*/ 87921 w 114548"/>
                <a:gd name="connsiteY18" fmla="*/ 18 h 79146"/>
                <a:gd name="connsiteX19" fmla="*/ 108191 w 114548"/>
                <a:gd name="connsiteY19" fmla="*/ 7037 h 79146"/>
                <a:gd name="connsiteX20" fmla="*/ 114548 w 114548"/>
                <a:gd name="connsiteY20" fmla="*/ 28471 h 79146"/>
                <a:gd name="connsiteX21" fmla="*/ 114548 w 114548"/>
                <a:gd name="connsiteY21" fmla="*/ 79147 h 79146"/>
                <a:gd name="connsiteX22" fmla="*/ 98038 w 114548"/>
                <a:gd name="connsiteY22" fmla="*/ 79147 h 79146"/>
                <a:gd name="connsiteX23" fmla="*/ 98038 w 114548"/>
                <a:gd name="connsiteY23" fmla="*/ 31211 h 79146"/>
                <a:gd name="connsiteX24" fmla="*/ 94636 w 114548"/>
                <a:gd name="connsiteY24" fmla="*/ 17889 h 79146"/>
                <a:gd name="connsiteX25" fmla="*/ 84053 w 114548"/>
                <a:gd name="connsiteY25" fmla="*/ 13501 h 79146"/>
                <a:gd name="connsiteX26" fmla="*/ 69961 w 114548"/>
                <a:gd name="connsiteY26" fmla="*/ 19518 h 79146"/>
                <a:gd name="connsiteX27" fmla="*/ 65502 w 114548"/>
                <a:gd name="connsiteY27" fmla="*/ 37962 h 79146"/>
                <a:gd name="connsiteX28" fmla="*/ 65502 w 114548"/>
                <a:gd name="connsiteY28" fmla="*/ 79147 h 7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4548" h="79146">
                  <a:moveTo>
                    <a:pt x="65484" y="79147"/>
                  </a:moveTo>
                  <a:lnTo>
                    <a:pt x="48903" y="79147"/>
                  </a:lnTo>
                  <a:lnTo>
                    <a:pt x="48903" y="31211"/>
                  </a:lnTo>
                  <a:cubicBezTo>
                    <a:pt x="48903" y="25266"/>
                    <a:pt x="47775" y="20825"/>
                    <a:pt x="45536" y="17889"/>
                  </a:cubicBezTo>
                  <a:cubicBezTo>
                    <a:pt x="43298" y="14952"/>
                    <a:pt x="39770" y="13501"/>
                    <a:pt x="34989" y="13501"/>
                  </a:cubicBezTo>
                  <a:cubicBezTo>
                    <a:pt x="28615" y="13501"/>
                    <a:pt x="23941" y="15579"/>
                    <a:pt x="20969" y="19715"/>
                  </a:cubicBezTo>
                  <a:cubicBezTo>
                    <a:pt x="17996" y="23869"/>
                    <a:pt x="16510" y="30763"/>
                    <a:pt x="16510" y="40415"/>
                  </a:cubicBezTo>
                  <a:lnTo>
                    <a:pt x="16510" y="79147"/>
                  </a:lnTo>
                  <a:lnTo>
                    <a:pt x="0" y="79147"/>
                  </a:lnTo>
                  <a:lnTo>
                    <a:pt x="0" y="1415"/>
                  </a:lnTo>
                  <a:lnTo>
                    <a:pt x="12929" y="1415"/>
                  </a:lnTo>
                  <a:lnTo>
                    <a:pt x="15238" y="11603"/>
                  </a:lnTo>
                  <a:lnTo>
                    <a:pt x="16080" y="11603"/>
                  </a:lnTo>
                  <a:cubicBezTo>
                    <a:pt x="18229" y="7897"/>
                    <a:pt x="21362" y="5050"/>
                    <a:pt x="25463" y="3026"/>
                  </a:cubicBezTo>
                  <a:cubicBezTo>
                    <a:pt x="29564" y="1021"/>
                    <a:pt x="34076" y="0"/>
                    <a:pt x="38982" y="0"/>
                  </a:cubicBezTo>
                  <a:cubicBezTo>
                    <a:pt x="50926" y="0"/>
                    <a:pt x="58841" y="4083"/>
                    <a:pt x="62744" y="12230"/>
                  </a:cubicBezTo>
                  <a:lnTo>
                    <a:pt x="63873" y="12230"/>
                  </a:lnTo>
                  <a:cubicBezTo>
                    <a:pt x="66165" y="8398"/>
                    <a:pt x="69406" y="5390"/>
                    <a:pt x="73578" y="3241"/>
                  </a:cubicBezTo>
                  <a:cubicBezTo>
                    <a:pt x="77750" y="1092"/>
                    <a:pt x="82531" y="18"/>
                    <a:pt x="87921" y="18"/>
                  </a:cubicBezTo>
                  <a:cubicBezTo>
                    <a:pt x="97197" y="18"/>
                    <a:pt x="103965" y="2364"/>
                    <a:pt x="108191" y="7037"/>
                  </a:cubicBezTo>
                  <a:cubicBezTo>
                    <a:pt x="112435" y="11729"/>
                    <a:pt x="114548" y="18873"/>
                    <a:pt x="114548" y="28471"/>
                  </a:cubicBezTo>
                  <a:lnTo>
                    <a:pt x="114548" y="79147"/>
                  </a:lnTo>
                  <a:lnTo>
                    <a:pt x="98038" y="79147"/>
                  </a:lnTo>
                  <a:lnTo>
                    <a:pt x="98038" y="31211"/>
                  </a:lnTo>
                  <a:cubicBezTo>
                    <a:pt x="98038" y="25266"/>
                    <a:pt x="96910" y="20825"/>
                    <a:pt x="94636" y="17889"/>
                  </a:cubicBezTo>
                  <a:cubicBezTo>
                    <a:pt x="92362" y="14970"/>
                    <a:pt x="88834" y="13501"/>
                    <a:pt x="84053" y="13501"/>
                  </a:cubicBezTo>
                  <a:cubicBezTo>
                    <a:pt x="77643" y="13501"/>
                    <a:pt x="72933" y="15507"/>
                    <a:pt x="69961" y="19518"/>
                  </a:cubicBezTo>
                  <a:cubicBezTo>
                    <a:pt x="66988" y="23529"/>
                    <a:pt x="65502" y="29671"/>
                    <a:pt x="65502" y="37962"/>
                  </a:cubicBezTo>
                  <a:lnTo>
                    <a:pt x="65502" y="79147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15C462-F368-C9D9-92B8-86F430436B3E}"/>
                </a:ext>
              </a:extLst>
            </p:cNvPr>
            <p:cNvSpPr/>
            <p:nvPr/>
          </p:nvSpPr>
          <p:spPr>
            <a:xfrm>
              <a:off x="1347203" y="1084425"/>
              <a:ext cx="65931" cy="80543"/>
            </a:xfrm>
            <a:custGeom>
              <a:avLst/>
              <a:gdLst>
                <a:gd name="connsiteX0" fmla="*/ 54096 w 65931"/>
                <a:gd name="connsiteY0" fmla="*/ 79129 h 80543"/>
                <a:gd name="connsiteX1" fmla="*/ 50801 w 65931"/>
                <a:gd name="connsiteY1" fmla="*/ 68314 h 80543"/>
                <a:gd name="connsiteX2" fmla="*/ 50246 w 65931"/>
                <a:gd name="connsiteY2" fmla="*/ 68314 h 80543"/>
                <a:gd name="connsiteX3" fmla="*/ 38929 w 65931"/>
                <a:gd name="connsiteY3" fmla="*/ 77983 h 80543"/>
                <a:gd name="connsiteX4" fmla="*/ 24317 w 65931"/>
                <a:gd name="connsiteY4" fmla="*/ 80544 h 80543"/>
                <a:gd name="connsiteX5" fmla="*/ 6428 w 65931"/>
                <a:gd name="connsiteY5" fmla="*/ 74366 h 80543"/>
                <a:gd name="connsiteX6" fmla="*/ 0 w 65931"/>
                <a:gd name="connsiteY6" fmla="*/ 56871 h 80543"/>
                <a:gd name="connsiteX7" fmla="*/ 8917 w 65931"/>
                <a:gd name="connsiteY7" fmla="*/ 38732 h 80543"/>
                <a:gd name="connsiteX8" fmla="*/ 36117 w 65931"/>
                <a:gd name="connsiteY8" fmla="*/ 32053 h 80543"/>
                <a:gd name="connsiteX9" fmla="*/ 49547 w 65931"/>
                <a:gd name="connsiteY9" fmla="*/ 31623 h 80543"/>
                <a:gd name="connsiteX10" fmla="*/ 49547 w 65931"/>
                <a:gd name="connsiteY10" fmla="*/ 27469 h 80543"/>
                <a:gd name="connsiteX11" fmla="*/ 46073 w 65931"/>
                <a:gd name="connsiteY11" fmla="*/ 16331 h 80543"/>
                <a:gd name="connsiteX12" fmla="*/ 35294 w 65931"/>
                <a:gd name="connsiteY12" fmla="*/ 12642 h 80543"/>
                <a:gd name="connsiteX13" fmla="*/ 23834 w 65931"/>
                <a:gd name="connsiteY13" fmla="*/ 14397 h 80543"/>
                <a:gd name="connsiteX14" fmla="*/ 13287 w 65931"/>
                <a:gd name="connsiteY14" fmla="*/ 18551 h 80543"/>
                <a:gd name="connsiteX15" fmla="*/ 7951 w 65931"/>
                <a:gd name="connsiteY15" fmla="*/ 6751 h 80543"/>
                <a:gd name="connsiteX16" fmla="*/ 21792 w 65931"/>
                <a:gd name="connsiteY16" fmla="*/ 1719 h 80543"/>
                <a:gd name="connsiteX17" fmla="*/ 35992 w 65931"/>
                <a:gd name="connsiteY17" fmla="*/ 0 h 80543"/>
                <a:gd name="connsiteX18" fmla="*/ 58375 w 65931"/>
                <a:gd name="connsiteY18" fmla="*/ 6464 h 80543"/>
                <a:gd name="connsiteX19" fmla="*/ 65932 w 65931"/>
                <a:gd name="connsiteY19" fmla="*/ 26770 h 80543"/>
                <a:gd name="connsiteX20" fmla="*/ 65932 w 65931"/>
                <a:gd name="connsiteY20" fmla="*/ 79129 h 80543"/>
                <a:gd name="connsiteX21" fmla="*/ 54131 w 65931"/>
                <a:gd name="connsiteY21" fmla="*/ 79129 h 80543"/>
                <a:gd name="connsiteX22" fmla="*/ 29492 w 65931"/>
                <a:gd name="connsiteY22" fmla="*/ 67884 h 80543"/>
                <a:gd name="connsiteX23" fmla="*/ 43943 w 65931"/>
                <a:gd name="connsiteY23" fmla="*/ 62852 h 80543"/>
                <a:gd name="connsiteX24" fmla="*/ 49386 w 65931"/>
                <a:gd name="connsiteY24" fmla="*/ 48760 h 80543"/>
                <a:gd name="connsiteX25" fmla="*/ 49386 w 65931"/>
                <a:gd name="connsiteY25" fmla="*/ 42009 h 80543"/>
                <a:gd name="connsiteX26" fmla="*/ 39412 w 65931"/>
                <a:gd name="connsiteY26" fmla="*/ 42439 h 80543"/>
                <a:gd name="connsiteX27" fmla="*/ 22437 w 65931"/>
                <a:gd name="connsiteY27" fmla="*/ 46342 h 80543"/>
                <a:gd name="connsiteX28" fmla="*/ 17137 w 65931"/>
                <a:gd name="connsiteY28" fmla="*/ 56997 h 80543"/>
                <a:gd name="connsiteX29" fmla="*/ 20234 w 65931"/>
                <a:gd name="connsiteY29" fmla="*/ 65037 h 80543"/>
                <a:gd name="connsiteX30" fmla="*/ 29510 w 65931"/>
                <a:gd name="connsiteY30" fmla="*/ 67884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5931" h="80543">
                  <a:moveTo>
                    <a:pt x="54096" y="79129"/>
                  </a:moveTo>
                  <a:lnTo>
                    <a:pt x="50801" y="68314"/>
                  </a:lnTo>
                  <a:lnTo>
                    <a:pt x="50246" y="68314"/>
                  </a:lnTo>
                  <a:cubicBezTo>
                    <a:pt x="46503" y="73041"/>
                    <a:pt x="42725" y="76264"/>
                    <a:pt x="38929" y="77983"/>
                  </a:cubicBezTo>
                  <a:cubicBezTo>
                    <a:pt x="35133" y="79702"/>
                    <a:pt x="30262" y="80544"/>
                    <a:pt x="24317" y="80544"/>
                  </a:cubicBezTo>
                  <a:cubicBezTo>
                    <a:pt x="16689" y="80544"/>
                    <a:pt x="10726" y="78484"/>
                    <a:pt x="6428" y="74366"/>
                  </a:cubicBezTo>
                  <a:cubicBezTo>
                    <a:pt x="2149" y="70247"/>
                    <a:pt x="0" y="64410"/>
                    <a:pt x="0" y="56871"/>
                  </a:cubicBezTo>
                  <a:cubicBezTo>
                    <a:pt x="0" y="48867"/>
                    <a:pt x="2972" y="42815"/>
                    <a:pt x="8917" y="38732"/>
                  </a:cubicBezTo>
                  <a:cubicBezTo>
                    <a:pt x="14862" y="34649"/>
                    <a:pt x="23923" y="32429"/>
                    <a:pt x="36117" y="32053"/>
                  </a:cubicBezTo>
                  <a:lnTo>
                    <a:pt x="49547" y="31623"/>
                  </a:lnTo>
                  <a:lnTo>
                    <a:pt x="49547" y="27469"/>
                  </a:lnTo>
                  <a:cubicBezTo>
                    <a:pt x="49547" y="22509"/>
                    <a:pt x="48383" y="18784"/>
                    <a:pt x="46073" y="16331"/>
                  </a:cubicBezTo>
                  <a:cubicBezTo>
                    <a:pt x="43764" y="13878"/>
                    <a:pt x="40164" y="12642"/>
                    <a:pt x="35294" y="12642"/>
                  </a:cubicBezTo>
                  <a:cubicBezTo>
                    <a:pt x="31318" y="12642"/>
                    <a:pt x="27486" y="13233"/>
                    <a:pt x="23834" y="14397"/>
                  </a:cubicBezTo>
                  <a:cubicBezTo>
                    <a:pt x="20181" y="15561"/>
                    <a:pt x="16671" y="16958"/>
                    <a:pt x="13287" y="18551"/>
                  </a:cubicBezTo>
                  <a:lnTo>
                    <a:pt x="7951" y="6751"/>
                  </a:lnTo>
                  <a:cubicBezTo>
                    <a:pt x="12158" y="4548"/>
                    <a:pt x="16778" y="2865"/>
                    <a:pt x="21792" y="1719"/>
                  </a:cubicBezTo>
                  <a:cubicBezTo>
                    <a:pt x="26806" y="573"/>
                    <a:pt x="31533" y="0"/>
                    <a:pt x="35992" y="0"/>
                  </a:cubicBezTo>
                  <a:cubicBezTo>
                    <a:pt x="45877" y="0"/>
                    <a:pt x="53343" y="2149"/>
                    <a:pt x="58375" y="6464"/>
                  </a:cubicBezTo>
                  <a:cubicBezTo>
                    <a:pt x="63407" y="10780"/>
                    <a:pt x="65932" y="17548"/>
                    <a:pt x="65932" y="26770"/>
                  </a:cubicBezTo>
                  <a:lnTo>
                    <a:pt x="65932" y="79129"/>
                  </a:lnTo>
                  <a:lnTo>
                    <a:pt x="54131" y="79129"/>
                  </a:lnTo>
                  <a:close/>
                  <a:moveTo>
                    <a:pt x="29492" y="67884"/>
                  </a:moveTo>
                  <a:cubicBezTo>
                    <a:pt x="35491" y="67884"/>
                    <a:pt x="40308" y="66201"/>
                    <a:pt x="43943" y="62852"/>
                  </a:cubicBezTo>
                  <a:cubicBezTo>
                    <a:pt x="47578" y="59503"/>
                    <a:pt x="49386" y="54812"/>
                    <a:pt x="49386" y="48760"/>
                  </a:cubicBezTo>
                  <a:lnTo>
                    <a:pt x="49386" y="42009"/>
                  </a:lnTo>
                  <a:lnTo>
                    <a:pt x="39412" y="42439"/>
                  </a:lnTo>
                  <a:cubicBezTo>
                    <a:pt x="31641" y="42725"/>
                    <a:pt x="25982" y="44014"/>
                    <a:pt x="22437" y="46342"/>
                  </a:cubicBezTo>
                  <a:cubicBezTo>
                    <a:pt x="18891" y="48670"/>
                    <a:pt x="17137" y="52215"/>
                    <a:pt x="17137" y="56997"/>
                  </a:cubicBezTo>
                  <a:cubicBezTo>
                    <a:pt x="17137" y="60470"/>
                    <a:pt x="18175" y="63139"/>
                    <a:pt x="20234" y="65037"/>
                  </a:cubicBezTo>
                  <a:cubicBezTo>
                    <a:pt x="22294" y="66935"/>
                    <a:pt x="25391" y="67884"/>
                    <a:pt x="29510" y="67884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25529D-927A-0DFC-7849-F30C3668F30D}"/>
                </a:ext>
              </a:extLst>
            </p:cNvPr>
            <p:cNvSpPr/>
            <p:nvPr/>
          </p:nvSpPr>
          <p:spPr>
            <a:xfrm>
              <a:off x="1427066" y="1068542"/>
              <a:ext cx="50120" cy="96426"/>
            </a:xfrm>
            <a:custGeom>
              <a:avLst/>
              <a:gdLst>
                <a:gd name="connsiteX0" fmla="*/ 38033 w 50120"/>
                <a:gd name="connsiteY0" fmla="*/ 83068 h 96426"/>
                <a:gd name="connsiteX1" fmla="*/ 50120 w 50120"/>
                <a:gd name="connsiteY1" fmla="*/ 81170 h 96426"/>
                <a:gd name="connsiteX2" fmla="*/ 50120 w 50120"/>
                <a:gd name="connsiteY2" fmla="*/ 93615 h 96426"/>
                <a:gd name="connsiteX3" fmla="*/ 43047 w 50120"/>
                <a:gd name="connsiteY3" fmla="*/ 95621 h 96426"/>
                <a:gd name="connsiteX4" fmla="*/ 34094 w 50120"/>
                <a:gd name="connsiteY4" fmla="*/ 96427 h 96426"/>
                <a:gd name="connsiteX5" fmla="*/ 10619 w 50120"/>
                <a:gd name="connsiteY5" fmla="*/ 71680 h 96426"/>
                <a:gd name="connsiteX6" fmla="*/ 10619 w 50120"/>
                <a:gd name="connsiteY6" fmla="*/ 29797 h 96426"/>
                <a:gd name="connsiteX7" fmla="*/ 0 w 50120"/>
                <a:gd name="connsiteY7" fmla="*/ 29797 h 96426"/>
                <a:gd name="connsiteX8" fmla="*/ 0 w 50120"/>
                <a:gd name="connsiteY8" fmla="*/ 22491 h 96426"/>
                <a:gd name="connsiteX9" fmla="*/ 11389 w 50120"/>
                <a:gd name="connsiteY9" fmla="*/ 16438 h 96426"/>
                <a:gd name="connsiteX10" fmla="*/ 17011 w 50120"/>
                <a:gd name="connsiteY10" fmla="*/ 0 h 96426"/>
                <a:gd name="connsiteX11" fmla="*/ 27200 w 50120"/>
                <a:gd name="connsiteY11" fmla="*/ 0 h 96426"/>
                <a:gd name="connsiteX12" fmla="*/ 27200 w 50120"/>
                <a:gd name="connsiteY12" fmla="*/ 17298 h 96426"/>
                <a:gd name="connsiteX13" fmla="*/ 49332 w 50120"/>
                <a:gd name="connsiteY13" fmla="*/ 17298 h 96426"/>
                <a:gd name="connsiteX14" fmla="*/ 49332 w 50120"/>
                <a:gd name="connsiteY14" fmla="*/ 29814 h 96426"/>
                <a:gd name="connsiteX15" fmla="*/ 27200 w 50120"/>
                <a:gd name="connsiteY15" fmla="*/ 29814 h 96426"/>
                <a:gd name="connsiteX16" fmla="*/ 27200 w 50120"/>
                <a:gd name="connsiteY16" fmla="*/ 71411 h 96426"/>
                <a:gd name="connsiteX17" fmla="*/ 30190 w 50120"/>
                <a:gd name="connsiteY17" fmla="*/ 80239 h 96426"/>
                <a:gd name="connsiteX18" fmla="*/ 38033 w 50120"/>
                <a:gd name="connsiteY18" fmla="*/ 83086 h 9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120" h="96426">
                  <a:moveTo>
                    <a:pt x="38033" y="83068"/>
                  </a:moveTo>
                  <a:cubicBezTo>
                    <a:pt x="42062" y="83068"/>
                    <a:pt x="46091" y="82442"/>
                    <a:pt x="50120" y="81170"/>
                  </a:cubicBezTo>
                  <a:lnTo>
                    <a:pt x="50120" y="93615"/>
                  </a:lnTo>
                  <a:cubicBezTo>
                    <a:pt x="48294" y="94421"/>
                    <a:pt x="45930" y="95084"/>
                    <a:pt x="43047" y="95621"/>
                  </a:cubicBezTo>
                  <a:cubicBezTo>
                    <a:pt x="40164" y="96158"/>
                    <a:pt x="37174" y="96427"/>
                    <a:pt x="34094" y="96427"/>
                  </a:cubicBezTo>
                  <a:cubicBezTo>
                    <a:pt x="18444" y="96427"/>
                    <a:pt x="10619" y="88190"/>
                    <a:pt x="10619" y="71680"/>
                  </a:cubicBezTo>
                  <a:lnTo>
                    <a:pt x="10619" y="29797"/>
                  </a:lnTo>
                  <a:lnTo>
                    <a:pt x="0" y="29797"/>
                  </a:lnTo>
                  <a:lnTo>
                    <a:pt x="0" y="22491"/>
                  </a:lnTo>
                  <a:lnTo>
                    <a:pt x="11389" y="16438"/>
                  </a:lnTo>
                  <a:lnTo>
                    <a:pt x="17011" y="0"/>
                  </a:lnTo>
                  <a:lnTo>
                    <a:pt x="27200" y="0"/>
                  </a:lnTo>
                  <a:lnTo>
                    <a:pt x="27200" y="17298"/>
                  </a:lnTo>
                  <a:lnTo>
                    <a:pt x="49332" y="17298"/>
                  </a:lnTo>
                  <a:lnTo>
                    <a:pt x="49332" y="29814"/>
                  </a:lnTo>
                  <a:lnTo>
                    <a:pt x="27200" y="29814"/>
                  </a:lnTo>
                  <a:lnTo>
                    <a:pt x="27200" y="71411"/>
                  </a:lnTo>
                  <a:cubicBezTo>
                    <a:pt x="27200" y="75387"/>
                    <a:pt x="28203" y="78341"/>
                    <a:pt x="30190" y="80239"/>
                  </a:cubicBezTo>
                  <a:cubicBezTo>
                    <a:pt x="32178" y="82137"/>
                    <a:pt x="34792" y="83086"/>
                    <a:pt x="38033" y="8308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C052E-94A7-D138-3632-8A6C77568756}"/>
                </a:ext>
              </a:extLst>
            </p:cNvPr>
            <p:cNvSpPr/>
            <p:nvPr/>
          </p:nvSpPr>
          <p:spPr>
            <a:xfrm>
              <a:off x="1483668" y="1068542"/>
              <a:ext cx="50102" cy="96426"/>
            </a:xfrm>
            <a:custGeom>
              <a:avLst/>
              <a:gdLst>
                <a:gd name="connsiteX0" fmla="*/ 38016 w 50102"/>
                <a:gd name="connsiteY0" fmla="*/ 83068 h 96426"/>
                <a:gd name="connsiteX1" fmla="*/ 50103 w 50102"/>
                <a:gd name="connsiteY1" fmla="*/ 81170 h 96426"/>
                <a:gd name="connsiteX2" fmla="*/ 50103 w 50102"/>
                <a:gd name="connsiteY2" fmla="*/ 93615 h 96426"/>
                <a:gd name="connsiteX3" fmla="*/ 43047 w 50102"/>
                <a:gd name="connsiteY3" fmla="*/ 95621 h 96426"/>
                <a:gd name="connsiteX4" fmla="*/ 34094 w 50102"/>
                <a:gd name="connsiteY4" fmla="*/ 96427 h 96426"/>
                <a:gd name="connsiteX5" fmla="*/ 10619 w 50102"/>
                <a:gd name="connsiteY5" fmla="*/ 71680 h 96426"/>
                <a:gd name="connsiteX6" fmla="*/ 10619 w 50102"/>
                <a:gd name="connsiteY6" fmla="*/ 29797 h 96426"/>
                <a:gd name="connsiteX7" fmla="*/ 0 w 50102"/>
                <a:gd name="connsiteY7" fmla="*/ 29797 h 96426"/>
                <a:gd name="connsiteX8" fmla="*/ 0 w 50102"/>
                <a:gd name="connsiteY8" fmla="*/ 22491 h 96426"/>
                <a:gd name="connsiteX9" fmla="*/ 11389 w 50102"/>
                <a:gd name="connsiteY9" fmla="*/ 16438 h 96426"/>
                <a:gd name="connsiteX10" fmla="*/ 17011 w 50102"/>
                <a:gd name="connsiteY10" fmla="*/ 0 h 96426"/>
                <a:gd name="connsiteX11" fmla="*/ 27200 w 50102"/>
                <a:gd name="connsiteY11" fmla="*/ 0 h 96426"/>
                <a:gd name="connsiteX12" fmla="*/ 27200 w 50102"/>
                <a:gd name="connsiteY12" fmla="*/ 17298 h 96426"/>
                <a:gd name="connsiteX13" fmla="*/ 49333 w 50102"/>
                <a:gd name="connsiteY13" fmla="*/ 17298 h 96426"/>
                <a:gd name="connsiteX14" fmla="*/ 49333 w 50102"/>
                <a:gd name="connsiteY14" fmla="*/ 29814 h 96426"/>
                <a:gd name="connsiteX15" fmla="*/ 27200 w 50102"/>
                <a:gd name="connsiteY15" fmla="*/ 29814 h 96426"/>
                <a:gd name="connsiteX16" fmla="*/ 27200 w 50102"/>
                <a:gd name="connsiteY16" fmla="*/ 71411 h 96426"/>
                <a:gd name="connsiteX17" fmla="*/ 30190 w 50102"/>
                <a:gd name="connsiteY17" fmla="*/ 80239 h 96426"/>
                <a:gd name="connsiteX18" fmla="*/ 38034 w 50102"/>
                <a:gd name="connsiteY18" fmla="*/ 83086 h 9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102" h="96426">
                  <a:moveTo>
                    <a:pt x="38016" y="83068"/>
                  </a:moveTo>
                  <a:cubicBezTo>
                    <a:pt x="42045" y="83068"/>
                    <a:pt x="46074" y="82442"/>
                    <a:pt x="50103" y="81170"/>
                  </a:cubicBezTo>
                  <a:lnTo>
                    <a:pt x="50103" y="93615"/>
                  </a:lnTo>
                  <a:cubicBezTo>
                    <a:pt x="48276" y="94421"/>
                    <a:pt x="45930" y="95084"/>
                    <a:pt x="43047" y="95621"/>
                  </a:cubicBezTo>
                  <a:cubicBezTo>
                    <a:pt x="40164" y="96158"/>
                    <a:pt x="37174" y="96427"/>
                    <a:pt x="34094" y="96427"/>
                  </a:cubicBezTo>
                  <a:cubicBezTo>
                    <a:pt x="18444" y="96427"/>
                    <a:pt x="10619" y="88190"/>
                    <a:pt x="10619" y="71680"/>
                  </a:cubicBezTo>
                  <a:lnTo>
                    <a:pt x="10619" y="29797"/>
                  </a:lnTo>
                  <a:lnTo>
                    <a:pt x="0" y="29797"/>
                  </a:lnTo>
                  <a:lnTo>
                    <a:pt x="0" y="22491"/>
                  </a:lnTo>
                  <a:lnTo>
                    <a:pt x="11389" y="16438"/>
                  </a:lnTo>
                  <a:lnTo>
                    <a:pt x="17011" y="0"/>
                  </a:lnTo>
                  <a:lnTo>
                    <a:pt x="27200" y="0"/>
                  </a:lnTo>
                  <a:lnTo>
                    <a:pt x="27200" y="17298"/>
                  </a:lnTo>
                  <a:lnTo>
                    <a:pt x="49333" y="17298"/>
                  </a:lnTo>
                  <a:lnTo>
                    <a:pt x="49333" y="29814"/>
                  </a:lnTo>
                  <a:lnTo>
                    <a:pt x="27200" y="29814"/>
                  </a:lnTo>
                  <a:lnTo>
                    <a:pt x="27200" y="71411"/>
                  </a:lnTo>
                  <a:cubicBezTo>
                    <a:pt x="27200" y="75387"/>
                    <a:pt x="28203" y="78341"/>
                    <a:pt x="30190" y="80239"/>
                  </a:cubicBezTo>
                  <a:cubicBezTo>
                    <a:pt x="32178" y="82137"/>
                    <a:pt x="34792" y="83086"/>
                    <a:pt x="38034" y="8308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CA7555C-706D-1A01-9CEF-54D985378873}"/>
                </a:ext>
              </a:extLst>
            </p:cNvPr>
            <p:cNvSpPr/>
            <p:nvPr/>
          </p:nvSpPr>
          <p:spPr>
            <a:xfrm>
              <a:off x="1544658" y="1084408"/>
              <a:ext cx="68796" cy="80543"/>
            </a:xfrm>
            <a:custGeom>
              <a:avLst/>
              <a:gdLst>
                <a:gd name="connsiteX0" fmla="*/ 38589 w 68796"/>
                <a:gd name="connsiteY0" fmla="*/ 80544 h 80543"/>
                <a:gd name="connsiteX1" fmla="*/ 10225 w 68796"/>
                <a:gd name="connsiteY1" fmla="*/ 69961 h 80543"/>
                <a:gd name="connsiteX2" fmla="*/ 0 w 68796"/>
                <a:gd name="connsiteY2" fmla="*/ 40827 h 80543"/>
                <a:gd name="connsiteX3" fmla="*/ 9490 w 68796"/>
                <a:gd name="connsiteY3" fmla="*/ 10887 h 80543"/>
                <a:gd name="connsiteX4" fmla="*/ 35562 w 68796"/>
                <a:gd name="connsiteY4" fmla="*/ 0 h 80543"/>
                <a:gd name="connsiteX5" fmla="*/ 59879 w 68796"/>
                <a:gd name="connsiteY5" fmla="*/ 9347 h 80543"/>
                <a:gd name="connsiteX6" fmla="*/ 68797 w 68796"/>
                <a:gd name="connsiteY6" fmla="*/ 35061 h 80543"/>
                <a:gd name="connsiteX7" fmla="*/ 68797 w 68796"/>
                <a:gd name="connsiteY7" fmla="*/ 43978 h 80543"/>
                <a:gd name="connsiteX8" fmla="*/ 16993 w 68796"/>
                <a:gd name="connsiteY8" fmla="*/ 43978 h 80543"/>
                <a:gd name="connsiteX9" fmla="*/ 23117 w 68796"/>
                <a:gd name="connsiteY9" fmla="*/ 61366 h 80543"/>
                <a:gd name="connsiteX10" fmla="*/ 39359 w 68796"/>
                <a:gd name="connsiteY10" fmla="*/ 67454 h 80543"/>
                <a:gd name="connsiteX11" fmla="*/ 52180 w 68796"/>
                <a:gd name="connsiteY11" fmla="*/ 66147 h 80543"/>
                <a:gd name="connsiteX12" fmla="*/ 64929 w 68796"/>
                <a:gd name="connsiteY12" fmla="*/ 61831 h 80543"/>
                <a:gd name="connsiteX13" fmla="*/ 64929 w 68796"/>
                <a:gd name="connsiteY13" fmla="*/ 75261 h 80543"/>
                <a:gd name="connsiteX14" fmla="*/ 52699 w 68796"/>
                <a:gd name="connsiteY14" fmla="*/ 79344 h 80543"/>
                <a:gd name="connsiteX15" fmla="*/ 38571 w 68796"/>
                <a:gd name="connsiteY15" fmla="*/ 80544 h 80543"/>
                <a:gd name="connsiteX16" fmla="*/ 35562 w 68796"/>
                <a:gd name="connsiteY16" fmla="*/ 12517 h 80543"/>
                <a:gd name="connsiteX17" fmla="*/ 22956 w 68796"/>
                <a:gd name="connsiteY17" fmla="*/ 17513 h 80543"/>
                <a:gd name="connsiteX18" fmla="*/ 17298 w 68796"/>
                <a:gd name="connsiteY18" fmla="*/ 32053 h 80543"/>
                <a:gd name="connsiteX19" fmla="*/ 52574 w 68796"/>
                <a:gd name="connsiteY19" fmla="*/ 32053 h 80543"/>
                <a:gd name="connsiteX20" fmla="*/ 47936 w 68796"/>
                <a:gd name="connsiteY20" fmla="*/ 17477 h 80543"/>
                <a:gd name="connsiteX21" fmla="*/ 35562 w 68796"/>
                <a:gd name="connsiteY21" fmla="*/ 12517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8796" h="80543">
                  <a:moveTo>
                    <a:pt x="38589" y="80544"/>
                  </a:moveTo>
                  <a:cubicBezTo>
                    <a:pt x="26502" y="80544"/>
                    <a:pt x="17047" y="77016"/>
                    <a:pt x="10225" y="69961"/>
                  </a:cubicBezTo>
                  <a:cubicBezTo>
                    <a:pt x="3402" y="62906"/>
                    <a:pt x="0" y="53200"/>
                    <a:pt x="0" y="40827"/>
                  </a:cubicBezTo>
                  <a:cubicBezTo>
                    <a:pt x="0" y="28453"/>
                    <a:pt x="3169" y="18157"/>
                    <a:pt x="9490" y="10887"/>
                  </a:cubicBezTo>
                  <a:cubicBezTo>
                    <a:pt x="15811" y="3617"/>
                    <a:pt x="24514" y="0"/>
                    <a:pt x="35562" y="0"/>
                  </a:cubicBezTo>
                  <a:cubicBezTo>
                    <a:pt x="45823" y="0"/>
                    <a:pt x="53934" y="3116"/>
                    <a:pt x="59879" y="9347"/>
                  </a:cubicBezTo>
                  <a:cubicBezTo>
                    <a:pt x="65824" y="15579"/>
                    <a:pt x="68797" y="24156"/>
                    <a:pt x="68797" y="35061"/>
                  </a:cubicBezTo>
                  <a:lnTo>
                    <a:pt x="68797" y="43978"/>
                  </a:lnTo>
                  <a:lnTo>
                    <a:pt x="16993" y="43978"/>
                  </a:lnTo>
                  <a:cubicBezTo>
                    <a:pt x="17226" y="51517"/>
                    <a:pt x="19267" y="57319"/>
                    <a:pt x="23117" y="61366"/>
                  </a:cubicBezTo>
                  <a:cubicBezTo>
                    <a:pt x="26949" y="65413"/>
                    <a:pt x="32375" y="67454"/>
                    <a:pt x="39359" y="67454"/>
                  </a:cubicBezTo>
                  <a:cubicBezTo>
                    <a:pt x="43943" y="67454"/>
                    <a:pt x="48222" y="67024"/>
                    <a:pt x="52180" y="66147"/>
                  </a:cubicBezTo>
                  <a:cubicBezTo>
                    <a:pt x="56137" y="65269"/>
                    <a:pt x="60399" y="63837"/>
                    <a:pt x="64929" y="61831"/>
                  </a:cubicBezTo>
                  <a:lnTo>
                    <a:pt x="64929" y="75261"/>
                  </a:lnTo>
                  <a:cubicBezTo>
                    <a:pt x="60900" y="77177"/>
                    <a:pt x="56817" y="78538"/>
                    <a:pt x="52699" y="79344"/>
                  </a:cubicBezTo>
                  <a:cubicBezTo>
                    <a:pt x="48580" y="80132"/>
                    <a:pt x="43871" y="80544"/>
                    <a:pt x="38571" y="80544"/>
                  </a:cubicBezTo>
                  <a:close/>
                  <a:moveTo>
                    <a:pt x="35562" y="12517"/>
                  </a:moveTo>
                  <a:cubicBezTo>
                    <a:pt x="30316" y="12517"/>
                    <a:pt x="26108" y="14182"/>
                    <a:pt x="22956" y="17513"/>
                  </a:cubicBezTo>
                  <a:cubicBezTo>
                    <a:pt x="19787" y="20843"/>
                    <a:pt x="17907" y="25696"/>
                    <a:pt x="17298" y="32053"/>
                  </a:cubicBezTo>
                  <a:lnTo>
                    <a:pt x="52574" y="32053"/>
                  </a:lnTo>
                  <a:cubicBezTo>
                    <a:pt x="52484" y="25642"/>
                    <a:pt x="50926" y="20772"/>
                    <a:pt x="47936" y="17477"/>
                  </a:cubicBezTo>
                  <a:cubicBezTo>
                    <a:pt x="44945" y="14182"/>
                    <a:pt x="40809" y="12517"/>
                    <a:pt x="35562" y="12517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39CC9AB-14A0-B439-BE22-979C564BF50D}"/>
                </a:ext>
              </a:extLst>
            </p:cNvPr>
            <p:cNvSpPr/>
            <p:nvPr/>
          </p:nvSpPr>
          <p:spPr>
            <a:xfrm>
              <a:off x="1632239" y="1084408"/>
              <a:ext cx="47631" cy="79146"/>
            </a:xfrm>
            <a:custGeom>
              <a:avLst/>
              <a:gdLst>
                <a:gd name="connsiteX0" fmla="*/ 39412 w 47631"/>
                <a:gd name="connsiteY0" fmla="*/ 18 h 79146"/>
                <a:gd name="connsiteX1" fmla="*/ 47631 w 47631"/>
                <a:gd name="connsiteY1" fmla="*/ 716 h 79146"/>
                <a:gd name="connsiteX2" fmla="*/ 46020 w 47631"/>
                <a:gd name="connsiteY2" fmla="*/ 16116 h 79146"/>
                <a:gd name="connsiteX3" fmla="*/ 38714 w 47631"/>
                <a:gd name="connsiteY3" fmla="*/ 15274 h 79146"/>
                <a:gd name="connsiteX4" fmla="*/ 22652 w 47631"/>
                <a:gd name="connsiteY4" fmla="*/ 21739 h 79146"/>
                <a:gd name="connsiteX5" fmla="*/ 16510 w 47631"/>
                <a:gd name="connsiteY5" fmla="*/ 38535 h 79146"/>
                <a:gd name="connsiteX6" fmla="*/ 16510 w 47631"/>
                <a:gd name="connsiteY6" fmla="*/ 79147 h 79146"/>
                <a:gd name="connsiteX7" fmla="*/ 0 w 47631"/>
                <a:gd name="connsiteY7" fmla="*/ 79147 h 79146"/>
                <a:gd name="connsiteX8" fmla="*/ 0 w 47631"/>
                <a:gd name="connsiteY8" fmla="*/ 1415 h 79146"/>
                <a:gd name="connsiteX9" fmla="*/ 12928 w 47631"/>
                <a:gd name="connsiteY9" fmla="*/ 1415 h 79146"/>
                <a:gd name="connsiteX10" fmla="*/ 15113 w 47631"/>
                <a:gd name="connsiteY10" fmla="*/ 15113 h 79146"/>
                <a:gd name="connsiteX11" fmla="*/ 15955 w 47631"/>
                <a:gd name="connsiteY11" fmla="*/ 15113 h 79146"/>
                <a:gd name="connsiteX12" fmla="*/ 26036 w 47631"/>
                <a:gd name="connsiteY12" fmla="*/ 4083 h 79146"/>
                <a:gd name="connsiteX13" fmla="*/ 39430 w 47631"/>
                <a:gd name="connsiteY13" fmla="*/ 0 h 7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631" h="79146">
                  <a:moveTo>
                    <a:pt x="39412" y="18"/>
                  </a:moveTo>
                  <a:cubicBezTo>
                    <a:pt x="42743" y="18"/>
                    <a:pt x="45483" y="251"/>
                    <a:pt x="47631" y="716"/>
                  </a:cubicBezTo>
                  <a:lnTo>
                    <a:pt x="46020" y="16116"/>
                  </a:lnTo>
                  <a:cubicBezTo>
                    <a:pt x="43674" y="15561"/>
                    <a:pt x="41239" y="15274"/>
                    <a:pt x="38714" y="15274"/>
                  </a:cubicBezTo>
                  <a:cubicBezTo>
                    <a:pt x="32106" y="15274"/>
                    <a:pt x="26752" y="17423"/>
                    <a:pt x="22652" y="21739"/>
                  </a:cubicBezTo>
                  <a:cubicBezTo>
                    <a:pt x="18551" y="26054"/>
                    <a:pt x="16510" y="31641"/>
                    <a:pt x="16510" y="38535"/>
                  </a:cubicBezTo>
                  <a:lnTo>
                    <a:pt x="16510" y="79147"/>
                  </a:lnTo>
                  <a:lnTo>
                    <a:pt x="0" y="79147"/>
                  </a:lnTo>
                  <a:lnTo>
                    <a:pt x="0" y="1415"/>
                  </a:lnTo>
                  <a:lnTo>
                    <a:pt x="12928" y="1415"/>
                  </a:lnTo>
                  <a:lnTo>
                    <a:pt x="15113" y="15113"/>
                  </a:lnTo>
                  <a:lnTo>
                    <a:pt x="15955" y="15113"/>
                  </a:lnTo>
                  <a:cubicBezTo>
                    <a:pt x="18533" y="10475"/>
                    <a:pt x="21900" y="6804"/>
                    <a:pt x="26036" y="4083"/>
                  </a:cubicBezTo>
                  <a:cubicBezTo>
                    <a:pt x="30190" y="1361"/>
                    <a:pt x="34649" y="0"/>
                    <a:pt x="39430" y="0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C2DB45-D771-090D-A9D0-068D48EC9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5" name="Date Placeholder 3">
            <a:extLst>
              <a:ext uri="{FF2B5EF4-FFF2-40B4-BE49-F238E27FC236}">
                <a16:creationId xmlns:a16="http://schemas.microsoft.com/office/drawing/2014/main" id="{596BDE29-DAD6-0BD5-317A-C5DC1F8C2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863" y="5529869"/>
            <a:ext cx="2186053" cy="365125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5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C3C54E-7EEB-BAE1-E92E-F3B0B4BA3B5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550863" y="6170136"/>
            <a:ext cx="724337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90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Green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D14536C-BC5A-337C-2888-11DF72A5B6A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FA4DCF8-16C9-0DD3-303E-04B2D21C6958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6ABF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6B9C4-9C99-2290-3839-29BA19FE4A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705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Green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D14536C-BC5A-337C-2888-11DF72A5B6A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8BF365-CA3F-6374-FCF9-16D9E69742A6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FA4DCF8-16C9-0DD3-303E-04B2D21C6958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6ABF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6B9C4-9C99-2290-3839-29BA19FE4A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FF5243B-4064-84BE-2E62-E44C7E6FAB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704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divider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893FA89-17FE-5946-D828-E5B620366F05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1109027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EFA35-0298-DB35-CB4E-9ED856D120B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50863" y="4608318"/>
            <a:ext cx="11090276" cy="53871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2"/>
                </a:solidFill>
                <a:latin typeface="Source Sans Pro Semibold" panose="020B0603030403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39BBFB-303E-9FF5-D074-4FE217F3A8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D5BC5A-ACC4-666D-C39E-8E5BF329A2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90928F7-B208-1827-73B6-4FC307781D93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11" name="Graphic 6">
            <a:extLst>
              <a:ext uri="{FF2B5EF4-FFF2-40B4-BE49-F238E27FC236}">
                <a16:creationId xmlns:a16="http://schemas.microsoft.com/office/drawing/2014/main" id="{96CFEE17-94F7-370D-4782-1258B59296BF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C72DB8F-65F8-A7A3-8380-24AA123E6888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BAD2FBB-2F7C-BABC-31AD-10DD6F949F5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8FC8FB3-6F70-B1C6-7321-D3F6D02E8536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F4AF48E-7CE8-8CC1-8AC9-1D9589048117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193854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divider (purpl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946D362-4FF1-D76D-C731-1067BB1E1B49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1109027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EFA35-0298-DB35-CB4E-9ED856D120B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50863" y="4608318"/>
            <a:ext cx="11090276" cy="53871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Description</a:t>
            </a:r>
          </a:p>
        </p:txBody>
      </p:sp>
      <p:grpSp>
        <p:nvGrpSpPr>
          <p:cNvPr id="26" name="Graphic 6">
            <a:extLst>
              <a:ext uri="{FF2B5EF4-FFF2-40B4-BE49-F238E27FC236}">
                <a16:creationId xmlns:a16="http://schemas.microsoft.com/office/drawing/2014/main" id="{DD47A439-228F-3A37-205C-AB433A22B10C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75A89C6-7199-C985-8554-76DD526D7DD4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1A3A86-8C48-61AA-B7C0-DCA492D5ED77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E2A7DE3-877E-219D-DAC8-DFFFCC992B07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952FE22-E285-CDC8-51EE-69CBF1FB9A56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AD142E-4986-D89D-C963-AE21671BB1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13772B-C473-9AAE-AAA0-F50B4005D8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CBFA119-1239-0C03-119B-DD6E424CD736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218601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2F791C-E061-C0F3-7313-96F1553AD4E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411FE23-AECB-B456-416C-3A861CC8B105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30DE7D0F-8EF4-2454-8970-6AABED3B6235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05B0DD8-7B13-698A-50EA-EFF317CB568C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986EDF-EB71-5F81-85F4-868D57B4B50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B04BBFE-BB12-F3E4-9BD1-118169682737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F0E0B7C-D867-2522-8513-181439C5967A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1AC51-ED8B-F174-B02F-6F468F56E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2D1BC-631A-2DC2-EE81-636ACD45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FEF5-EC2D-274D-0B1A-7663B15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1BD9505-4562-2DB1-7714-F0B14282E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9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2F791C-E061-C0F3-7313-96F1553AD4E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411FE23-AECB-B456-416C-3A861CC8B105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30DE7D0F-8EF4-2454-8970-6AABED3B6235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05B0DD8-7B13-698A-50EA-EFF317CB568C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986EDF-EB71-5F81-85F4-868D57B4B50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B04BBFE-BB12-F3E4-9BD1-118169682737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F0E0B7C-D867-2522-8513-181439C5967A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1AC51-ED8B-F174-B02F-6F468F56E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  <a:lvl2pPr>
              <a:defRPr>
                <a:latin typeface="Source Sans Pro" panose="020B0503030403020204" pitchFamily="34" charset="0"/>
              </a:defRPr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2D1BC-631A-2DC2-EE81-636ACD45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FEF5-EC2D-274D-0B1A-7663B15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1BD9505-4562-2DB1-7714-F0B14282E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1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Righ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582F022-FA7D-C452-061E-873BD515BE7A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D2E5604-8281-2483-46AD-09C1CB0B5F8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B962CAD3-72B1-CF97-881B-BAF5C009E7C6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B2BAE3E-11A2-FFEB-46EA-20C9F711479F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0E97FE7-2903-7AA0-57CD-5669B86E61B3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4677663-51B2-3DB2-531B-FDBB4C7303EF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6346E4C-72E0-BB64-B399-0F5A5516598A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E29E444-3023-3F12-1ACE-3FDE559C7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6"/>
            <a:ext cx="3748939" cy="5222875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1AC51-ED8B-F174-B02F-6F468F56E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4701" y="549277"/>
            <a:ext cx="7056439" cy="52228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2D1BC-631A-2DC2-EE81-636ACD45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FEF5-EC2D-274D-0B1A-7663B15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96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48D6970-1D77-7774-BD39-3B148C762D00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DCC302C-744C-5BC0-785F-88A116B0C08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5" name="Graphic 6">
            <a:extLst>
              <a:ext uri="{FF2B5EF4-FFF2-40B4-BE49-F238E27FC236}">
                <a16:creationId xmlns:a16="http://schemas.microsoft.com/office/drawing/2014/main" id="{FCE6D025-6A19-2DD6-3FC3-D61DA09AA99F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2940DE2-C145-7FF5-2305-FC7D8A08D293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50ED530-3252-D6E6-CF76-DAA6466F1067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2925D2B-4A1A-957B-6C45-46A1E60EF8C6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1148131-B6B8-92FE-1327-C2890C9CCC9B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499021F-624B-AB79-8B39-CE3ADCF2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11090275" cy="11286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0FDE3-C238-CE4E-C5F8-581C24036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820F7-47B1-7B5B-E0FE-89AD559C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B5C421-3BCE-0108-A5A3-C2B7D9E08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4" y="1962869"/>
            <a:ext cx="5402688" cy="3809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1EC9B42-EBE5-552F-6CAD-117B05CE2E3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38451" y="1962869"/>
            <a:ext cx="5402688" cy="3809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675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373EBC5-08D3-2E95-D8BA-4BB09912E760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281A9C-B3D8-11C4-030C-5ED530257195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5" name="Graphic 6">
            <a:extLst>
              <a:ext uri="{FF2B5EF4-FFF2-40B4-BE49-F238E27FC236}">
                <a16:creationId xmlns:a16="http://schemas.microsoft.com/office/drawing/2014/main" id="{18DC1E35-6EE7-C496-11E2-7BF99B3177F4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D3935F9-8386-643C-045A-43D622F058F7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402526-3490-5644-CE35-240E74E65427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8705D40-AC5C-7AEC-C100-CEADDF7870B1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EA9A1F5-9419-0AC5-95D8-DB3CB87A3157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499021F-624B-AB79-8B39-CE3ADCF2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11090275" cy="11286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0FDE3-C238-CE4E-C5F8-581C24036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820F7-47B1-7B5B-E0FE-89AD559C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B5C421-3BCE-0108-A5A3-C2B7D9E08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4" y="1962869"/>
            <a:ext cx="3506824" cy="3809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145437C-4DF0-073F-1396-0991FA110F9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42589" y="1962869"/>
            <a:ext cx="3506824" cy="3809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B097FEE-C356-A646-E47C-876CC5918F8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134315" y="1962869"/>
            <a:ext cx="3506824" cy="3809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83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oint Process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998128-50DC-F277-6E4A-A9EAF2E64C5E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C6594A7-2108-A4E4-4229-B338BBD58E50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6" name="Graphic 6">
            <a:extLst>
              <a:ext uri="{FF2B5EF4-FFF2-40B4-BE49-F238E27FC236}">
                <a16:creationId xmlns:a16="http://schemas.microsoft.com/office/drawing/2014/main" id="{FFEC2EF3-17D9-CE91-39B2-FAD75BB91966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6B0CF50-DCEE-1314-545C-B6672113F4DF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1D703C-834F-EAD5-D921-210038F870B5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E7A992-4740-11AF-0AFF-A4DDB57C5223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FAA82FE-6396-82B9-7F1B-E51E002058E2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14F8B0D-2880-39DA-0A0A-C24E9FCF32E6}"/>
              </a:ext>
            </a:extLst>
          </p:cNvPr>
          <p:cNvSpPr>
            <a:spLocks/>
          </p:cNvSpPr>
          <p:nvPr/>
        </p:nvSpPr>
        <p:spPr>
          <a:xfrm>
            <a:off x="550864" y="1952625"/>
            <a:ext cx="3506827" cy="3819526"/>
          </a:xfrm>
          <a:prstGeom prst="roundRect">
            <a:avLst>
              <a:gd name="adj" fmla="val 1678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rIns="135000" bIns="81000" rtlCol="0" anchor="b"/>
          <a:lstStyle/>
          <a:p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17" name="Text Placeholder 41">
            <a:extLst>
              <a:ext uri="{FF2B5EF4-FFF2-40B4-BE49-F238E27FC236}">
                <a16:creationId xmlns:a16="http://schemas.microsoft.com/office/drawing/2014/main" id="{8C4F0998-11A2-5CDC-0CEB-6D9FB6AE1CC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0098" y="2076451"/>
            <a:ext cx="3368361" cy="404037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 lIns="90000" tIns="0" rIns="90000" bIns="0" anchor="ctr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48275F-5186-8E07-EB09-3081666A8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7AEC157-0985-6E18-E0DF-4EAB011C6C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2000" y="2638426"/>
            <a:ext cx="3084555" cy="30065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A948EB1-B750-8B75-2A30-F6F2ACE3E869}"/>
              </a:ext>
            </a:extLst>
          </p:cNvPr>
          <p:cNvSpPr>
            <a:spLocks/>
          </p:cNvSpPr>
          <p:nvPr/>
        </p:nvSpPr>
        <p:spPr>
          <a:xfrm>
            <a:off x="4332289" y="1952625"/>
            <a:ext cx="3506827" cy="3819526"/>
          </a:xfrm>
          <a:prstGeom prst="roundRect">
            <a:avLst>
              <a:gd name="adj" fmla="val 1678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rIns="135000" bIns="81000" rtlCol="0" anchor="b"/>
          <a:lstStyle/>
          <a:p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52F74906-EB59-A9C6-764E-8D99D9DB890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43425" y="2638426"/>
            <a:ext cx="3084555" cy="30065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87328CC-040D-2C43-DACB-72F532181004}"/>
              </a:ext>
            </a:extLst>
          </p:cNvPr>
          <p:cNvSpPr>
            <a:spLocks/>
          </p:cNvSpPr>
          <p:nvPr/>
        </p:nvSpPr>
        <p:spPr>
          <a:xfrm>
            <a:off x="8142289" y="1952625"/>
            <a:ext cx="3506827" cy="3819526"/>
          </a:xfrm>
          <a:prstGeom prst="roundRect">
            <a:avLst>
              <a:gd name="adj" fmla="val 1678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rIns="135000" bIns="81000" rtlCol="0" anchor="b"/>
          <a:lstStyle/>
          <a:p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47AE57DD-5C27-DE9E-0C92-A166FA5EA6A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53425" y="2638426"/>
            <a:ext cx="3084555" cy="30065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7" name="Text Placeholder 41">
            <a:extLst>
              <a:ext uri="{FF2B5EF4-FFF2-40B4-BE49-F238E27FC236}">
                <a16:creationId xmlns:a16="http://schemas.microsoft.com/office/drawing/2014/main" id="{8D2657A3-8FD5-2F68-2F22-0A7A073740F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01524" y="2076451"/>
            <a:ext cx="3368361" cy="404037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 lIns="90000" tIns="0" rIns="90000" bIns="0" anchor="ctr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8" name="Text Placeholder 41">
            <a:extLst>
              <a:ext uri="{FF2B5EF4-FFF2-40B4-BE49-F238E27FC236}">
                <a16:creationId xmlns:a16="http://schemas.microsoft.com/office/drawing/2014/main" id="{87CF10F8-5DBB-40B5-53EC-BF656A9202E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11524" y="2076451"/>
            <a:ext cx="3368361" cy="404037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 lIns="90000" tIns="0" rIns="90000" bIns="0" anchor="ctr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5EDE118-C33C-CC8C-327A-9FEE5E2EC21A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CFF76A7-27FC-B644-137C-68C1332E7F3C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09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Image Placehol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D1ABBD78-7F83-81C1-AC1F-07AD2217E61F}"/>
              </a:ext>
            </a:extLst>
          </p:cNvPr>
          <p:cNvSpPr/>
          <p:nvPr/>
        </p:nvSpPr>
        <p:spPr>
          <a:xfrm>
            <a:off x="0" y="2"/>
            <a:ext cx="4671221" cy="42254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7E2F6A3-2BCA-074D-61D8-42748D5E4E1D}"/>
              </a:ext>
            </a:extLst>
          </p:cNvPr>
          <p:cNvGrpSpPr/>
          <p:nvPr/>
        </p:nvGrpSpPr>
        <p:grpSpPr>
          <a:xfrm>
            <a:off x="1" y="2"/>
            <a:ext cx="11643492" cy="6861917"/>
            <a:chOff x="0" y="0"/>
            <a:chExt cx="11643492" cy="6861917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AC8E7D0-DE74-4B8D-8CDA-0EECA6A23E61}"/>
                </a:ext>
              </a:extLst>
            </p:cNvPr>
            <p:cNvSpPr/>
            <p:nvPr userDrawn="1"/>
          </p:nvSpPr>
          <p:spPr>
            <a:xfrm>
              <a:off x="1282895" y="4059479"/>
              <a:ext cx="10360597" cy="2802438"/>
            </a:xfrm>
            <a:custGeom>
              <a:avLst/>
              <a:gdLst>
                <a:gd name="connsiteX0" fmla="*/ 3148994 w 10360597"/>
                <a:gd name="connsiteY0" fmla="*/ 0 h 2802438"/>
                <a:gd name="connsiteX1" fmla="*/ 10360597 w 10360597"/>
                <a:gd name="connsiteY1" fmla="*/ 2798521 h 2802438"/>
                <a:gd name="connsiteX2" fmla="*/ 7160792 w 10360597"/>
                <a:gd name="connsiteY2" fmla="*/ 2802438 h 2802438"/>
                <a:gd name="connsiteX3" fmla="*/ 7160792 w 10360597"/>
                <a:gd name="connsiteY3" fmla="*/ 2798521 h 2802438"/>
                <a:gd name="connsiteX4" fmla="*/ 0 w 10360597"/>
                <a:gd name="connsiteY4" fmla="*/ 2798521 h 2802438"/>
                <a:gd name="connsiteX5" fmla="*/ 379807 w 10360597"/>
                <a:gd name="connsiteY5" fmla="*/ 2468153 h 2802438"/>
                <a:gd name="connsiteX6" fmla="*/ 3148994 w 10360597"/>
                <a:gd name="connsiteY6" fmla="*/ 0 h 280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0597" h="2802438">
                  <a:moveTo>
                    <a:pt x="3148994" y="0"/>
                  </a:moveTo>
                  <a:lnTo>
                    <a:pt x="10360597" y="2798521"/>
                  </a:lnTo>
                  <a:lnTo>
                    <a:pt x="7160792" y="2802438"/>
                  </a:lnTo>
                  <a:lnTo>
                    <a:pt x="7160792" y="2798521"/>
                  </a:lnTo>
                  <a:lnTo>
                    <a:pt x="0" y="2798521"/>
                  </a:lnTo>
                  <a:lnTo>
                    <a:pt x="379807" y="2468153"/>
                  </a:lnTo>
                  <a:cubicBezTo>
                    <a:pt x="1301249" y="1658400"/>
                    <a:pt x="2229983" y="790306"/>
                    <a:pt x="3148994" y="0"/>
                  </a:cubicBezTo>
                  <a:close/>
                </a:path>
              </a:pathLst>
            </a:custGeom>
            <a:solidFill>
              <a:srgbClr val="9C18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94CA6E8-60D3-D462-89E8-66488CB36717}"/>
                </a:ext>
              </a:extLst>
            </p:cNvPr>
            <p:cNvSpPr/>
            <p:nvPr userDrawn="1"/>
          </p:nvSpPr>
          <p:spPr>
            <a:xfrm>
              <a:off x="0" y="0"/>
              <a:ext cx="9514247" cy="6858001"/>
            </a:xfrm>
            <a:custGeom>
              <a:avLst/>
              <a:gdLst>
                <a:gd name="connsiteX0" fmla="*/ 4388438 w 9514247"/>
                <a:gd name="connsiteY0" fmla="*/ 0 h 6858001"/>
                <a:gd name="connsiteX1" fmla="*/ 9514247 w 9514247"/>
                <a:gd name="connsiteY1" fmla="*/ 0 h 6858001"/>
                <a:gd name="connsiteX2" fmla="*/ 1524000 w 9514247"/>
                <a:gd name="connsiteY2" fmla="*/ 6850744 h 6858001"/>
                <a:gd name="connsiteX3" fmla="*/ 1523147 w 9514247"/>
                <a:gd name="connsiteY3" fmla="*/ 6858000 h 6858001"/>
                <a:gd name="connsiteX4" fmla="*/ 1523132 w 9514247"/>
                <a:gd name="connsiteY4" fmla="*/ 6858001 h 6858001"/>
                <a:gd name="connsiteX5" fmla="*/ 0 w 9514247"/>
                <a:gd name="connsiteY5" fmla="*/ 6858001 h 6858001"/>
                <a:gd name="connsiteX6" fmla="*/ 0 w 9514247"/>
                <a:gd name="connsiteY6" fmla="*/ 3822664 h 6858001"/>
                <a:gd name="connsiteX7" fmla="*/ 4383315 w 9514247"/>
                <a:gd name="connsiteY7" fmla="*/ 14515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14247" h="6858001">
                  <a:moveTo>
                    <a:pt x="4388438" y="0"/>
                  </a:moveTo>
                  <a:lnTo>
                    <a:pt x="9514247" y="0"/>
                  </a:lnTo>
                  <a:lnTo>
                    <a:pt x="1524000" y="6850744"/>
                  </a:lnTo>
                  <a:cubicBezTo>
                    <a:pt x="1523716" y="6853163"/>
                    <a:pt x="1523431" y="6855581"/>
                    <a:pt x="1523147" y="6858000"/>
                  </a:cubicBezTo>
                  <a:lnTo>
                    <a:pt x="1523132" y="6858001"/>
                  </a:lnTo>
                  <a:lnTo>
                    <a:pt x="0" y="6858001"/>
                  </a:lnTo>
                  <a:lnTo>
                    <a:pt x="0" y="3822664"/>
                  </a:lnTo>
                  <a:lnTo>
                    <a:pt x="4383315" y="1451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DD99E10A-7BE0-FCC2-7CA5-F51C8A7B2A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71221" y="0"/>
            <a:ext cx="7520779" cy="6858000"/>
          </a:xfrm>
          <a:custGeom>
            <a:avLst/>
            <a:gdLst>
              <a:gd name="connsiteX0" fmla="*/ 4843026 w 7520778"/>
              <a:gd name="connsiteY0" fmla="*/ 0 h 6858000"/>
              <a:gd name="connsiteX1" fmla="*/ 7520778 w 7520778"/>
              <a:gd name="connsiteY1" fmla="*/ 0 h 6858000"/>
              <a:gd name="connsiteX2" fmla="*/ 7520778 w 7520778"/>
              <a:gd name="connsiteY2" fmla="*/ 6858000 h 6858000"/>
              <a:gd name="connsiteX3" fmla="*/ 6972271 w 7520778"/>
              <a:gd name="connsiteY3" fmla="*/ 6858000 h 6858000"/>
              <a:gd name="connsiteX4" fmla="*/ 0 w 7520778"/>
              <a:gd name="connsiteY4" fmla="*/ 41523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0778" h="6858000">
                <a:moveTo>
                  <a:pt x="4843026" y="0"/>
                </a:moveTo>
                <a:lnTo>
                  <a:pt x="7520778" y="0"/>
                </a:lnTo>
                <a:lnTo>
                  <a:pt x="7520778" y="6858000"/>
                </a:lnTo>
                <a:lnTo>
                  <a:pt x="6972271" y="6858000"/>
                </a:lnTo>
                <a:lnTo>
                  <a:pt x="0" y="4152354"/>
                </a:lnTo>
                <a:close/>
              </a:path>
            </a:pathLst>
          </a:custGeom>
          <a:solidFill>
            <a:srgbClr val="B5B5B5"/>
          </a:solidFill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FC1FBC-3274-8C2F-5E18-1976B02361C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5" y="2026763"/>
            <a:ext cx="4120359" cy="2554662"/>
          </a:xfrm>
        </p:spPr>
        <p:txBody>
          <a:bodyPr anchor="ctr">
            <a:normAutofit/>
          </a:bodyPr>
          <a:lstStyle>
            <a:lvl1pPr algn="l"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C8261-2418-6CA4-E1C8-CAE6C70375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863" y="5529869"/>
            <a:ext cx="2186053" cy="365125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5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DC6F0EC-7F4B-5029-5C19-86E564126A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50863" y="4608318"/>
            <a:ext cx="4120360" cy="53871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9" name="Graphic 6">
            <a:extLst>
              <a:ext uri="{FF2B5EF4-FFF2-40B4-BE49-F238E27FC236}">
                <a16:creationId xmlns:a16="http://schemas.microsoft.com/office/drawing/2014/main" id="{FFEAD91A-E0B5-8325-DF7E-C8464E2DC770}"/>
              </a:ext>
            </a:extLst>
          </p:cNvPr>
          <p:cNvGrpSpPr/>
          <p:nvPr/>
        </p:nvGrpSpPr>
        <p:grpSpPr>
          <a:xfrm>
            <a:off x="470662" y="492921"/>
            <a:ext cx="1210409" cy="490907"/>
            <a:chOff x="470661" y="492919"/>
            <a:chExt cx="1210409" cy="490907"/>
          </a:xfrm>
          <a:solidFill>
            <a:schemeClr val="bg1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68EA5-34CB-FB75-DC57-6568425D4B56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FBF8CC2-8C84-1ED9-A3AD-B30D3F6655E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4F36250-0727-7B09-35A5-271F81B886EA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6B9A5B2-F34C-22B0-EEF2-393910736B4B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grpSp>
        <p:nvGrpSpPr>
          <p:cNvPr id="15" name="Graphic 6">
            <a:extLst>
              <a:ext uri="{FF2B5EF4-FFF2-40B4-BE49-F238E27FC236}">
                <a16:creationId xmlns:a16="http://schemas.microsoft.com/office/drawing/2014/main" id="{24EF4876-DC32-963F-E93C-F9832F1BA35A}"/>
              </a:ext>
            </a:extLst>
          </p:cNvPr>
          <p:cNvGrpSpPr/>
          <p:nvPr/>
        </p:nvGrpSpPr>
        <p:grpSpPr>
          <a:xfrm>
            <a:off x="470662" y="1056028"/>
            <a:ext cx="1209209" cy="131989"/>
            <a:chOff x="470661" y="1056026"/>
            <a:chExt cx="1209209" cy="131989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D418BFF-FD47-926D-79ED-DE0437BCEF13}"/>
                </a:ext>
              </a:extLst>
            </p:cNvPr>
            <p:cNvSpPr/>
            <p:nvPr/>
          </p:nvSpPr>
          <p:spPr>
            <a:xfrm>
              <a:off x="470661" y="1059213"/>
              <a:ext cx="96301" cy="128801"/>
            </a:xfrm>
            <a:custGeom>
              <a:avLst/>
              <a:gdLst>
                <a:gd name="connsiteX0" fmla="*/ 96283 w 96301"/>
                <a:gd name="connsiteY0" fmla="*/ 52824 h 128801"/>
                <a:gd name="connsiteX1" fmla="*/ 89157 w 96301"/>
                <a:gd name="connsiteY1" fmla="*/ 84304 h 128801"/>
                <a:gd name="connsiteX2" fmla="*/ 68385 w 96301"/>
                <a:gd name="connsiteY2" fmla="*/ 102300 h 128801"/>
                <a:gd name="connsiteX3" fmla="*/ 92989 w 96301"/>
                <a:gd name="connsiteY3" fmla="*/ 128802 h 128801"/>
                <a:gd name="connsiteX4" fmla="*/ 70355 w 96301"/>
                <a:gd name="connsiteY4" fmla="*/ 128802 h 128801"/>
                <a:gd name="connsiteX5" fmla="*/ 50962 w 96301"/>
                <a:gd name="connsiteY5" fmla="*/ 105756 h 128801"/>
                <a:gd name="connsiteX6" fmla="*/ 48222 w 96301"/>
                <a:gd name="connsiteY6" fmla="*/ 105756 h 128801"/>
                <a:gd name="connsiteX7" fmla="*/ 12481 w 96301"/>
                <a:gd name="connsiteY7" fmla="*/ 91950 h 128801"/>
                <a:gd name="connsiteX8" fmla="*/ 0 w 96301"/>
                <a:gd name="connsiteY8" fmla="*/ 52699 h 128801"/>
                <a:gd name="connsiteX9" fmla="*/ 12552 w 96301"/>
                <a:gd name="connsiteY9" fmla="*/ 13627 h 128801"/>
                <a:gd name="connsiteX10" fmla="*/ 48366 w 96301"/>
                <a:gd name="connsiteY10" fmla="*/ 0 h 128801"/>
                <a:gd name="connsiteX11" fmla="*/ 83785 w 96301"/>
                <a:gd name="connsiteY11" fmla="*/ 13842 h 128801"/>
                <a:gd name="connsiteX12" fmla="*/ 96301 w 96301"/>
                <a:gd name="connsiteY12" fmla="*/ 52842 h 128801"/>
                <a:gd name="connsiteX13" fmla="*/ 17853 w 96301"/>
                <a:gd name="connsiteY13" fmla="*/ 52824 h 128801"/>
                <a:gd name="connsiteX14" fmla="*/ 25517 w 96301"/>
                <a:gd name="connsiteY14" fmla="*/ 81600 h 128801"/>
                <a:gd name="connsiteX15" fmla="*/ 48222 w 96301"/>
                <a:gd name="connsiteY15" fmla="*/ 91395 h 128801"/>
                <a:gd name="connsiteX16" fmla="*/ 70820 w 96301"/>
                <a:gd name="connsiteY16" fmla="*/ 81690 h 128801"/>
                <a:gd name="connsiteX17" fmla="*/ 78448 w 96301"/>
                <a:gd name="connsiteY17" fmla="*/ 52806 h 128801"/>
                <a:gd name="connsiteX18" fmla="*/ 70892 w 96301"/>
                <a:gd name="connsiteY18" fmla="*/ 24138 h 128801"/>
                <a:gd name="connsiteX19" fmla="*/ 48366 w 96301"/>
                <a:gd name="connsiteY19" fmla="*/ 14361 h 128801"/>
                <a:gd name="connsiteX20" fmla="*/ 25553 w 96301"/>
                <a:gd name="connsiteY20" fmla="*/ 24138 h 128801"/>
                <a:gd name="connsiteX21" fmla="*/ 17853 w 96301"/>
                <a:gd name="connsiteY21" fmla="*/ 52806 h 12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6301" h="128801">
                  <a:moveTo>
                    <a:pt x="96283" y="52824"/>
                  </a:moveTo>
                  <a:cubicBezTo>
                    <a:pt x="96283" y="65287"/>
                    <a:pt x="93902" y="75781"/>
                    <a:pt x="89157" y="84304"/>
                  </a:cubicBezTo>
                  <a:cubicBezTo>
                    <a:pt x="84393" y="92828"/>
                    <a:pt x="77482" y="98826"/>
                    <a:pt x="68385" y="102300"/>
                  </a:cubicBezTo>
                  <a:lnTo>
                    <a:pt x="92989" y="128802"/>
                  </a:lnTo>
                  <a:lnTo>
                    <a:pt x="70355" y="128802"/>
                  </a:lnTo>
                  <a:lnTo>
                    <a:pt x="50962" y="105756"/>
                  </a:lnTo>
                  <a:lnTo>
                    <a:pt x="48222" y="105756"/>
                  </a:lnTo>
                  <a:cubicBezTo>
                    <a:pt x="32715" y="105756"/>
                    <a:pt x="20807" y="101154"/>
                    <a:pt x="12481" y="91950"/>
                  </a:cubicBezTo>
                  <a:cubicBezTo>
                    <a:pt x="4172" y="82746"/>
                    <a:pt x="0" y="69656"/>
                    <a:pt x="0" y="52699"/>
                  </a:cubicBezTo>
                  <a:cubicBezTo>
                    <a:pt x="0" y="35741"/>
                    <a:pt x="4190" y="22705"/>
                    <a:pt x="12552" y="13627"/>
                  </a:cubicBezTo>
                  <a:cubicBezTo>
                    <a:pt x="20915" y="4530"/>
                    <a:pt x="32858" y="0"/>
                    <a:pt x="48366" y="0"/>
                  </a:cubicBezTo>
                  <a:cubicBezTo>
                    <a:pt x="63873" y="0"/>
                    <a:pt x="75440" y="4620"/>
                    <a:pt x="83785" y="13842"/>
                  </a:cubicBezTo>
                  <a:cubicBezTo>
                    <a:pt x="92129" y="23082"/>
                    <a:pt x="96301" y="36082"/>
                    <a:pt x="96301" y="52842"/>
                  </a:cubicBezTo>
                  <a:close/>
                  <a:moveTo>
                    <a:pt x="17853" y="52824"/>
                  </a:moveTo>
                  <a:cubicBezTo>
                    <a:pt x="17853" y="65466"/>
                    <a:pt x="20413" y="75064"/>
                    <a:pt x="25517" y="81600"/>
                  </a:cubicBezTo>
                  <a:cubicBezTo>
                    <a:pt x="30620" y="88136"/>
                    <a:pt x="38195" y="91395"/>
                    <a:pt x="48222" y="91395"/>
                  </a:cubicBezTo>
                  <a:cubicBezTo>
                    <a:pt x="58250" y="91395"/>
                    <a:pt x="65735" y="88172"/>
                    <a:pt x="70820" y="81690"/>
                  </a:cubicBezTo>
                  <a:cubicBezTo>
                    <a:pt x="75906" y="75225"/>
                    <a:pt x="78448" y="65592"/>
                    <a:pt x="78448" y="52806"/>
                  </a:cubicBezTo>
                  <a:cubicBezTo>
                    <a:pt x="78448" y="40021"/>
                    <a:pt x="75924" y="30638"/>
                    <a:pt x="70892" y="24138"/>
                  </a:cubicBezTo>
                  <a:cubicBezTo>
                    <a:pt x="65860" y="17620"/>
                    <a:pt x="58339" y="14361"/>
                    <a:pt x="48366" y="14361"/>
                  </a:cubicBezTo>
                  <a:cubicBezTo>
                    <a:pt x="38392" y="14361"/>
                    <a:pt x="30692" y="17620"/>
                    <a:pt x="25553" y="24138"/>
                  </a:cubicBezTo>
                  <a:cubicBezTo>
                    <a:pt x="20413" y="30656"/>
                    <a:pt x="17853" y="40218"/>
                    <a:pt x="17853" y="5280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0FF9EE6-FB71-1F61-128C-4DDD299E6396}"/>
                </a:ext>
              </a:extLst>
            </p:cNvPr>
            <p:cNvSpPr/>
            <p:nvPr/>
          </p:nvSpPr>
          <p:spPr>
            <a:xfrm>
              <a:off x="586569" y="1085840"/>
              <a:ext cx="68528" cy="79129"/>
            </a:xfrm>
            <a:custGeom>
              <a:avLst/>
              <a:gdLst>
                <a:gd name="connsiteX0" fmla="*/ 55510 w 68528"/>
                <a:gd name="connsiteY0" fmla="*/ 77714 h 79129"/>
                <a:gd name="connsiteX1" fmla="*/ 53200 w 68528"/>
                <a:gd name="connsiteY1" fmla="*/ 67526 h 79129"/>
                <a:gd name="connsiteX2" fmla="*/ 52359 w 68528"/>
                <a:gd name="connsiteY2" fmla="*/ 67526 h 79129"/>
                <a:gd name="connsiteX3" fmla="*/ 42546 w 68528"/>
                <a:gd name="connsiteY3" fmla="*/ 76031 h 79129"/>
                <a:gd name="connsiteX4" fmla="*/ 28042 w 68528"/>
                <a:gd name="connsiteY4" fmla="*/ 79129 h 79129"/>
                <a:gd name="connsiteX5" fmla="*/ 6966 w 68528"/>
                <a:gd name="connsiteY5" fmla="*/ 72110 h 79129"/>
                <a:gd name="connsiteX6" fmla="*/ 0 w 68528"/>
                <a:gd name="connsiteY6" fmla="*/ 50819 h 79129"/>
                <a:gd name="connsiteX7" fmla="*/ 0 w 68528"/>
                <a:gd name="connsiteY7" fmla="*/ 0 h 79129"/>
                <a:gd name="connsiteX8" fmla="*/ 16653 w 68528"/>
                <a:gd name="connsiteY8" fmla="*/ 0 h 79129"/>
                <a:gd name="connsiteX9" fmla="*/ 16653 w 68528"/>
                <a:gd name="connsiteY9" fmla="*/ 47936 h 79129"/>
                <a:gd name="connsiteX10" fmla="*/ 20306 w 68528"/>
                <a:gd name="connsiteY10" fmla="*/ 61330 h 79129"/>
                <a:gd name="connsiteX11" fmla="*/ 31766 w 68528"/>
                <a:gd name="connsiteY11" fmla="*/ 65789 h 79129"/>
                <a:gd name="connsiteX12" fmla="*/ 47058 w 68528"/>
                <a:gd name="connsiteY12" fmla="*/ 59575 h 79129"/>
                <a:gd name="connsiteX13" fmla="*/ 51947 w 68528"/>
                <a:gd name="connsiteY13" fmla="*/ 38732 h 79129"/>
                <a:gd name="connsiteX14" fmla="*/ 51947 w 68528"/>
                <a:gd name="connsiteY14" fmla="*/ 0 h 79129"/>
                <a:gd name="connsiteX15" fmla="*/ 68528 w 68528"/>
                <a:gd name="connsiteY15" fmla="*/ 0 h 79129"/>
                <a:gd name="connsiteX16" fmla="*/ 68528 w 68528"/>
                <a:gd name="connsiteY16" fmla="*/ 77732 h 79129"/>
                <a:gd name="connsiteX17" fmla="*/ 55528 w 68528"/>
                <a:gd name="connsiteY17" fmla="*/ 77732 h 7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528" h="79129">
                  <a:moveTo>
                    <a:pt x="55510" y="77714"/>
                  </a:moveTo>
                  <a:lnTo>
                    <a:pt x="53200" y="67526"/>
                  </a:lnTo>
                  <a:lnTo>
                    <a:pt x="52359" y="67526"/>
                  </a:lnTo>
                  <a:cubicBezTo>
                    <a:pt x="50067" y="71125"/>
                    <a:pt x="46790" y="73972"/>
                    <a:pt x="42546" y="76031"/>
                  </a:cubicBezTo>
                  <a:cubicBezTo>
                    <a:pt x="38302" y="78090"/>
                    <a:pt x="33467" y="79129"/>
                    <a:pt x="28042" y="79129"/>
                  </a:cubicBezTo>
                  <a:cubicBezTo>
                    <a:pt x="18623" y="79129"/>
                    <a:pt x="11603" y="76783"/>
                    <a:pt x="6966" y="72110"/>
                  </a:cubicBezTo>
                  <a:cubicBezTo>
                    <a:pt x="2328" y="67436"/>
                    <a:pt x="0" y="60327"/>
                    <a:pt x="0" y="50819"/>
                  </a:cubicBezTo>
                  <a:lnTo>
                    <a:pt x="0" y="0"/>
                  </a:lnTo>
                  <a:lnTo>
                    <a:pt x="16653" y="0"/>
                  </a:lnTo>
                  <a:lnTo>
                    <a:pt x="16653" y="47936"/>
                  </a:lnTo>
                  <a:cubicBezTo>
                    <a:pt x="16653" y="53881"/>
                    <a:pt x="17871" y="58357"/>
                    <a:pt x="20306" y="61330"/>
                  </a:cubicBezTo>
                  <a:cubicBezTo>
                    <a:pt x="22741" y="64302"/>
                    <a:pt x="26555" y="65789"/>
                    <a:pt x="31766" y="65789"/>
                  </a:cubicBezTo>
                  <a:cubicBezTo>
                    <a:pt x="38696" y="65789"/>
                    <a:pt x="43799" y="63712"/>
                    <a:pt x="47058" y="59575"/>
                  </a:cubicBezTo>
                  <a:cubicBezTo>
                    <a:pt x="50317" y="55421"/>
                    <a:pt x="51947" y="48491"/>
                    <a:pt x="51947" y="38732"/>
                  </a:cubicBezTo>
                  <a:lnTo>
                    <a:pt x="51947" y="0"/>
                  </a:lnTo>
                  <a:lnTo>
                    <a:pt x="68528" y="0"/>
                  </a:lnTo>
                  <a:lnTo>
                    <a:pt x="68528" y="77732"/>
                  </a:lnTo>
                  <a:lnTo>
                    <a:pt x="55528" y="77732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67C98B5-C92F-68C9-6ACF-CACF324C873E}"/>
                </a:ext>
              </a:extLst>
            </p:cNvPr>
            <p:cNvSpPr/>
            <p:nvPr/>
          </p:nvSpPr>
          <p:spPr>
            <a:xfrm>
              <a:off x="673971" y="1084408"/>
              <a:ext cx="68796" cy="80543"/>
            </a:xfrm>
            <a:custGeom>
              <a:avLst/>
              <a:gdLst>
                <a:gd name="connsiteX0" fmla="*/ 38589 w 68796"/>
                <a:gd name="connsiteY0" fmla="*/ 80544 h 80543"/>
                <a:gd name="connsiteX1" fmla="*/ 10225 w 68796"/>
                <a:gd name="connsiteY1" fmla="*/ 69961 h 80543"/>
                <a:gd name="connsiteX2" fmla="*/ 0 w 68796"/>
                <a:gd name="connsiteY2" fmla="*/ 40827 h 80543"/>
                <a:gd name="connsiteX3" fmla="*/ 9490 w 68796"/>
                <a:gd name="connsiteY3" fmla="*/ 10887 h 80543"/>
                <a:gd name="connsiteX4" fmla="*/ 35562 w 68796"/>
                <a:gd name="connsiteY4" fmla="*/ 0 h 80543"/>
                <a:gd name="connsiteX5" fmla="*/ 59879 w 68796"/>
                <a:gd name="connsiteY5" fmla="*/ 9347 h 80543"/>
                <a:gd name="connsiteX6" fmla="*/ 68797 w 68796"/>
                <a:gd name="connsiteY6" fmla="*/ 35061 h 80543"/>
                <a:gd name="connsiteX7" fmla="*/ 68797 w 68796"/>
                <a:gd name="connsiteY7" fmla="*/ 43978 h 80543"/>
                <a:gd name="connsiteX8" fmla="*/ 16993 w 68796"/>
                <a:gd name="connsiteY8" fmla="*/ 43978 h 80543"/>
                <a:gd name="connsiteX9" fmla="*/ 23099 w 68796"/>
                <a:gd name="connsiteY9" fmla="*/ 61366 h 80543"/>
                <a:gd name="connsiteX10" fmla="*/ 39341 w 68796"/>
                <a:gd name="connsiteY10" fmla="*/ 67454 h 80543"/>
                <a:gd name="connsiteX11" fmla="*/ 52162 w 68796"/>
                <a:gd name="connsiteY11" fmla="*/ 66147 h 80543"/>
                <a:gd name="connsiteX12" fmla="*/ 64911 w 68796"/>
                <a:gd name="connsiteY12" fmla="*/ 61831 h 80543"/>
                <a:gd name="connsiteX13" fmla="*/ 64911 w 68796"/>
                <a:gd name="connsiteY13" fmla="*/ 75261 h 80543"/>
                <a:gd name="connsiteX14" fmla="*/ 52681 w 68796"/>
                <a:gd name="connsiteY14" fmla="*/ 79344 h 80543"/>
                <a:gd name="connsiteX15" fmla="*/ 38553 w 68796"/>
                <a:gd name="connsiteY15" fmla="*/ 80544 h 80543"/>
                <a:gd name="connsiteX16" fmla="*/ 35562 w 68796"/>
                <a:gd name="connsiteY16" fmla="*/ 12517 h 80543"/>
                <a:gd name="connsiteX17" fmla="*/ 22956 w 68796"/>
                <a:gd name="connsiteY17" fmla="*/ 17513 h 80543"/>
                <a:gd name="connsiteX18" fmla="*/ 17298 w 68796"/>
                <a:gd name="connsiteY18" fmla="*/ 32053 h 80543"/>
                <a:gd name="connsiteX19" fmla="*/ 52574 w 68796"/>
                <a:gd name="connsiteY19" fmla="*/ 32053 h 80543"/>
                <a:gd name="connsiteX20" fmla="*/ 47936 w 68796"/>
                <a:gd name="connsiteY20" fmla="*/ 17477 h 80543"/>
                <a:gd name="connsiteX21" fmla="*/ 35562 w 68796"/>
                <a:gd name="connsiteY21" fmla="*/ 12517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8796" h="80543">
                  <a:moveTo>
                    <a:pt x="38589" y="80544"/>
                  </a:moveTo>
                  <a:cubicBezTo>
                    <a:pt x="26502" y="80544"/>
                    <a:pt x="17047" y="77016"/>
                    <a:pt x="10225" y="69961"/>
                  </a:cubicBezTo>
                  <a:cubicBezTo>
                    <a:pt x="3402" y="62906"/>
                    <a:pt x="0" y="53200"/>
                    <a:pt x="0" y="40827"/>
                  </a:cubicBezTo>
                  <a:cubicBezTo>
                    <a:pt x="0" y="28453"/>
                    <a:pt x="3169" y="18157"/>
                    <a:pt x="9490" y="10887"/>
                  </a:cubicBezTo>
                  <a:cubicBezTo>
                    <a:pt x="15811" y="3617"/>
                    <a:pt x="24514" y="0"/>
                    <a:pt x="35562" y="0"/>
                  </a:cubicBezTo>
                  <a:cubicBezTo>
                    <a:pt x="45823" y="0"/>
                    <a:pt x="53934" y="3116"/>
                    <a:pt x="59879" y="9347"/>
                  </a:cubicBezTo>
                  <a:cubicBezTo>
                    <a:pt x="65824" y="15579"/>
                    <a:pt x="68797" y="24156"/>
                    <a:pt x="68797" y="35061"/>
                  </a:cubicBezTo>
                  <a:lnTo>
                    <a:pt x="68797" y="43978"/>
                  </a:lnTo>
                  <a:lnTo>
                    <a:pt x="16993" y="43978"/>
                  </a:lnTo>
                  <a:cubicBezTo>
                    <a:pt x="17226" y="51517"/>
                    <a:pt x="19267" y="57319"/>
                    <a:pt x="23099" y="61366"/>
                  </a:cubicBezTo>
                  <a:cubicBezTo>
                    <a:pt x="26949" y="65413"/>
                    <a:pt x="32357" y="67454"/>
                    <a:pt x="39341" y="67454"/>
                  </a:cubicBezTo>
                  <a:cubicBezTo>
                    <a:pt x="43925" y="67454"/>
                    <a:pt x="48204" y="67024"/>
                    <a:pt x="52162" y="66147"/>
                  </a:cubicBezTo>
                  <a:cubicBezTo>
                    <a:pt x="56119" y="65287"/>
                    <a:pt x="60363" y="63837"/>
                    <a:pt x="64911" y="61831"/>
                  </a:cubicBezTo>
                  <a:lnTo>
                    <a:pt x="64911" y="75261"/>
                  </a:lnTo>
                  <a:cubicBezTo>
                    <a:pt x="60882" y="77177"/>
                    <a:pt x="56799" y="78538"/>
                    <a:pt x="52681" y="79344"/>
                  </a:cubicBezTo>
                  <a:cubicBezTo>
                    <a:pt x="48562" y="80132"/>
                    <a:pt x="43853" y="80544"/>
                    <a:pt x="38553" y="80544"/>
                  </a:cubicBezTo>
                  <a:close/>
                  <a:moveTo>
                    <a:pt x="35562" y="12517"/>
                  </a:moveTo>
                  <a:cubicBezTo>
                    <a:pt x="30316" y="12517"/>
                    <a:pt x="26108" y="14182"/>
                    <a:pt x="22956" y="17513"/>
                  </a:cubicBezTo>
                  <a:cubicBezTo>
                    <a:pt x="19805" y="20843"/>
                    <a:pt x="17907" y="25696"/>
                    <a:pt x="17298" y="32053"/>
                  </a:cubicBezTo>
                  <a:lnTo>
                    <a:pt x="52574" y="32053"/>
                  </a:lnTo>
                  <a:cubicBezTo>
                    <a:pt x="52484" y="25642"/>
                    <a:pt x="50926" y="20772"/>
                    <a:pt x="47936" y="17477"/>
                  </a:cubicBezTo>
                  <a:cubicBezTo>
                    <a:pt x="44945" y="14182"/>
                    <a:pt x="40809" y="12517"/>
                    <a:pt x="35562" y="12517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E1E8D5-0F9A-10BA-C041-CCC2EEC8D7D9}"/>
                </a:ext>
              </a:extLst>
            </p:cNvPr>
            <p:cNvSpPr/>
            <p:nvPr/>
          </p:nvSpPr>
          <p:spPr>
            <a:xfrm>
              <a:off x="756646" y="1084408"/>
              <a:ext cx="57139" cy="80561"/>
            </a:xfrm>
            <a:custGeom>
              <a:avLst/>
              <a:gdLst>
                <a:gd name="connsiteX0" fmla="*/ 57122 w 57139"/>
                <a:gd name="connsiteY0" fmla="*/ 57014 h 80561"/>
                <a:gd name="connsiteX1" fmla="*/ 48831 w 57139"/>
                <a:gd name="connsiteY1" fmla="*/ 74473 h 80561"/>
                <a:gd name="connsiteX2" fmla="*/ 25069 w 57139"/>
                <a:gd name="connsiteY2" fmla="*/ 80562 h 80561"/>
                <a:gd name="connsiteX3" fmla="*/ 125 w 57139"/>
                <a:gd name="connsiteY3" fmla="*/ 75852 h 80561"/>
                <a:gd name="connsiteX4" fmla="*/ 125 w 57139"/>
                <a:gd name="connsiteY4" fmla="*/ 61581 h 80561"/>
                <a:gd name="connsiteX5" fmla="*/ 25642 w 57139"/>
                <a:gd name="connsiteY5" fmla="*/ 67902 h 80561"/>
                <a:gd name="connsiteX6" fmla="*/ 40898 w 57139"/>
                <a:gd name="connsiteY6" fmla="*/ 58698 h 80561"/>
                <a:gd name="connsiteX7" fmla="*/ 39215 w 57139"/>
                <a:gd name="connsiteY7" fmla="*/ 53773 h 80561"/>
                <a:gd name="connsiteX8" fmla="*/ 33664 w 57139"/>
                <a:gd name="connsiteY8" fmla="*/ 49691 h 80561"/>
                <a:gd name="connsiteX9" fmla="*/ 22920 w 57139"/>
                <a:gd name="connsiteY9" fmla="*/ 44910 h 80561"/>
                <a:gd name="connsiteX10" fmla="*/ 4745 w 57139"/>
                <a:gd name="connsiteY10" fmla="*/ 34506 h 80561"/>
                <a:gd name="connsiteX11" fmla="*/ 0 w 57139"/>
                <a:gd name="connsiteY11" fmla="*/ 21004 h 80561"/>
                <a:gd name="connsiteX12" fmla="*/ 8040 w 57139"/>
                <a:gd name="connsiteY12" fmla="*/ 5515 h 80561"/>
                <a:gd name="connsiteX13" fmla="*/ 29940 w 57139"/>
                <a:gd name="connsiteY13" fmla="*/ 0 h 80561"/>
                <a:gd name="connsiteX14" fmla="*/ 55868 w 57139"/>
                <a:gd name="connsiteY14" fmla="*/ 5551 h 80561"/>
                <a:gd name="connsiteX15" fmla="*/ 50532 w 57139"/>
                <a:gd name="connsiteY15" fmla="*/ 17996 h 80561"/>
                <a:gd name="connsiteX16" fmla="*/ 29385 w 57139"/>
                <a:gd name="connsiteY16" fmla="*/ 12803 h 80561"/>
                <a:gd name="connsiteX17" fmla="*/ 16313 w 57139"/>
                <a:gd name="connsiteY17" fmla="*/ 20252 h 80561"/>
                <a:gd name="connsiteX18" fmla="*/ 19715 w 57139"/>
                <a:gd name="connsiteY18" fmla="*/ 26430 h 80561"/>
                <a:gd name="connsiteX19" fmla="*/ 34577 w 57139"/>
                <a:gd name="connsiteY19" fmla="*/ 33396 h 80561"/>
                <a:gd name="connsiteX20" fmla="*/ 48562 w 57139"/>
                <a:gd name="connsiteY20" fmla="*/ 40218 h 80561"/>
                <a:gd name="connsiteX21" fmla="*/ 55027 w 57139"/>
                <a:gd name="connsiteY21" fmla="*/ 47345 h 80561"/>
                <a:gd name="connsiteX22" fmla="*/ 57140 w 57139"/>
                <a:gd name="connsiteY22" fmla="*/ 57014 h 8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39" h="80561">
                  <a:moveTo>
                    <a:pt x="57122" y="57014"/>
                  </a:moveTo>
                  <a:cubicBezTo>
                    <a:pt x="57122" y="64607"/>
                    <a:pt x="54364" y="70426"/>
                    <a:pt x="48831" y="74473"/>
                  </a:cubicBezTo>
                  <a:cubicBezTo>
                    <a:pt x="43298" y="78520"/>
                    <a:pt x="35383" y="80562"/>
                    <a:pt x="25069" y="80562"/>
                  </a:cubicBezTo>
                  <a:cubicBezTo>
                    <a:pt x="14755" y="80562"/>
                    <a:pt x="6393" y="78986"/>
                    <a:pt x="125" y="75852"/>
                  </a:cubicBezTo>
                  <a:lnTo>
                    <a:pt x="125" y="61581"/>
                  </a:lnTo>
                  <a:cubicBezTo>
                    <a:pt x="9258" y="65789"/>
                    <a:pt x="17763" y="67902"/>
                    <a:pt x="25642" y="67902"/>
                  </a:cubicBezTo>
                  <a:cubicBezTo>
                    <a:pt x="35813" y="67902"/>
                    <a:pt x="40898" y="64840"/>
                    <a:pt x="40898" y="58698"/>
                  </a:cubicBezTo>
                  <a:cubicBezTo>
                    <a:pt x="40898" y="56728"/>
                    <a:pt x="40343" y="55098"/>
                    <a:pt x="39215" y="53773"/>
                  </a:cubicBezTo>
                  <a:cubicBezTo>
                    <a:pt x="38087" y="52466"/>
                    <a:pt x="36243" y="51105"/>
                    <a:pt x="33664" y="49691"/>
                  </a:cubicBezTo>
                  <a:cubicBezTo>
                    <a:pt x="31086" y="48276"/>
                    <a:pt x="27504" y="46700"/>
                    <a:pt x="22920" y="44910"/>
                  </a:cubicBezTo>
                  <a:cubicBezTo>
                    <a:pt x="13967" y="41436"/>
                    <a:pt x="7915" y="37980"/>
                    <a:pt x="4745" y="34506"/>
                  </a:cubicBezTo>
                  <a:cubicBezTo>
                    <a:pt x="1576" y="31032"/>
                    <a:pt x="0" y="26538"/>
                    <a:pt x="0" y="21004"/>
                  </a:cubicBezTo>
                  <a:cubicBezTo>
                    <a:pt x="0" y="14361"/>
                    <a:pt x="2686" y="9186"/>
                    <a:pt x="8040" y="5515"/>
                  </a:cubicBezTo>
                  <a:cubicBezTo>
                    <a:pt x="13412" y="1844"/>
                    <a:pt x="20700" y="0"/>
                    <a:pt x="29940" y="0"/>
                  </a:cubicBezTo>
                  <a:cubicBezTo>
                    <a:pt x="39179" y="0"/>
                    <a:pt x="47721" y="1844"/>
                    <a:pt x="55868" y="5551"/>
                  </a:cubicBezTo>
                  <a:lnTo>
                    <a:pt x="50532" y="17996"/>
                  </a:lnTo>
                  <a:cubicBezTo>
                    <a:pt x="42152" y="14522"/>
                    <a:pt x="35097" y="12803"/>
                    <a:pt x="29385" y="12803"/>
                  </a:cubicBezTo>
                  <a:cubicBezTo>
                    <a:pt x="20664" y="12803"/>
                    <a:pt x="16313" y="15292"/>
                    <a:pt x="16313" y="20252"/>
                  </a:cubicBezTo>
                  <a:cubicBezTo>
                    <a:pt x="16313" y="22688"/>
                    <a:pt x="17441" y="24747"/>
                    <a:pt x="19715" y="26430"/>
                  </a:cubicBezTo>
                  <a:cubicBezTo>
                    <a:pt x="21989" y="28113"/>
                    <a:pt x="26949" y="30441"/>
                    <a:pt x="34577" y="33396"/>
                  </a:cubicBezTo>
                  <a:cubicBezTo>
                    <a:pt x="40988" y="35885"/>
                    <a:pt x="45662" y="38159"/>
                    <a:pt x="48562" y="40218"/>
                  </a:cubicBezTo>
                  <a:cubicBezTo>
                    <a:pt x="51463" y="42277"/>
                    <a:pt x="53630" y="44659"/>
                    <a:pt x="55027" y="47345"/>
                  </a:cubicBezTo>
                  <a:cubicBezTo>
                    <a:pt x="56441" y="50031"/>
                    <a:pt x="57140" y="53254"/>
                    <a:pt x="57140" y="57014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968FE93-0E97-F37E-F9D5-D1C4FD57BD92}"/>
                </a:ext>
              </a:extLst>
            </p:cNvPr>
            <p:cNvSpPr/>
            <p:nvPr/>
          </p:nvSpPr>
          <p:spPr>
            <a:xfrm>
              <a:off x="822560" y="1068542"/>
              <a:ext cx="50102" cy="96426"/>
            </a:xfrm>
            <a:custGeom>
              <a:avLst/>
              <a:gdLst>
                <a:gd name="connsiteX0" fmla="*/ 38016 w 50102"/>
                <a:gd name="connsiteY0" fmla="*/ 83068 h 96426"/>
                <a:gd name="connsiteX1" fmla="*/ 50102 w 50102"/>
                <a:gd name="connsiteY1" fmla="*/ 81170 h 96426"/>
                <a:gd name="connsiteX2" fmla="*/ 50102 w 50102"/>
                <a:gd name="connsiteY2" fmla="*/ 93615 h 96426"/>
                <a:gd name="connsiteX3" fmla="*/ 43047 w 50102"/>
                <a:gd name="connsiteY3" fmla="*/ 95621 h 96426"/>
                <a:gd name="connsiteX4" fmla="*/ 34094 w 50102"/>
                <a:gd name="connsiteY4" fmla="*/ 96427 h 96426"/>
                <a:gd name="connsiteX5" fmla="*/ 10619 w 50102"/>
                <a:gd name="connsiteY5" fmla="*/ 71680 h 96426"/>
                <a:gd name="connsiteX6" fmla="*/ 10619 w 50102"/>
                <a:gd name="connsiteY6" fmla="*/ 29797 h 96426"/>
                <a:gd name="connsiteX7" fmla="*/ 0 w 50102"/>
                <a:gd name="connsiteY7" fmla="*/ 29797 h 96426"/>
                <a:gd name="connsiteX8" fmla="*/ 0 w 50102"/>
                <a:gd name="connsiteY8" fmla="*/ 22491 h 96426"/>
                <a:gd name="connsiteX9" fmla="*/ 11389 w 50102"/>
                <a:gd name="connsiteY9" fmla="*/ 16438 h 96426"/>
                <a:gd name="connsiteX10" fmla="*/ 17011 w 50102"/>
                <a:gd name="connsiteY10" fmla="*/ 0 h 96426"/>
                <a:gd name="connsiteX11" fmla="*/ 27200 w 50102"/>
                <a:gd name="connsiteY11" fmla="*/ 0 h 96426"/>
                <a:gd name="connsiteX12" fmla="*/ 27200 w 50102"/>
                <a:gd name="connsiteY12" fmla="*/ 17298 h 96426"/>
                <a:gd name="connsiteX13" fmla="*/ 49332 w 50102"/>
                <a:gd name="connsiteY13" fmla="*/ 17298 h 96426"/>
                <a:gd name="connsiteX14" fmla="*/ 49332 w 50102"/>
                <a:gd name="connsiteY14" fmla="*/ 29814 h 96426"/>
                <a:gd name="connsiteX15" fmla="*/ 27200 w 50102"/>
                <a:gd name="connsiteY15" fmla="*/ 29814 h 96426"/>
                <a:gd name="connsiteX16" fmla="*/ 27200 w 50102"/>
                <a:gd name="connsiteY16" fmla="*/ 71411 h 96426"/>
                <a:gd name="connsiteX17" fmla="*/ 30190 w 50102"/>
                <a:gd name="connsiteY17" fmla="*/ 80239 h 96426"/>
                <a:gd name="connsiteX18" fmla="*/ 38033 w 50102"/>
                <a:gd name="connsiteY18" fmla="*/ 83086 h 9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102" h="96426">
                  <a:moveTo>
                    <a:pt x="38016" y="83068"/>
                  </a:moveTo>
                  <a:cubicBezTo>
                    <a:pt x="42045" y="83068"/>
                    <a:pt x="46073" y="82442"/>
                    <a:pt x="50102" y="81170"/>
                  </a:cubicBezTo>
                  <a:lnTo>
                    <a:pt x="50102" y="93615"/>
                  </a:lnTo>
                  <a:cubicBezTo>
                    <a:pt x="48276" y="94421"/>
                    <a:pt x="45930" y="95084"/>
                    <a:pt x="43047" y="95621"/>
                  </a:cubicBezTo>
                  <a:cubicBezTo>
                    <a:pt x="40164" y="96158"/>
                    <a:pt x="37174" y="96427"/>
                    <a:pt x="34094" y="96427"/>
                  </a:cubicBezTo>
                  <a:cubicBezTo>
                    <a:pt x="18444" y="96427"/>
                    <a:pt x="10619" y="88190"/>
                    <a:pt x="10619" y="71680"/>
                  </a:cubicBezTo>
                  <a:lnTo>
                    <a:pt x="10619" y="29797"/>
                  </a:lnTo>
                  <a:lnTo>
                    <a:pt x="0" y="29797"/>
                  </a:lnTo>
                  <a:lnTo>
                    <a:pt x="0" y="22491"/>
                  </a:lnTo>
                  <a:lnTo>
                    <a:pt x="11389" y="16438"/>
                  </a:lnTo>
                  <a:lnTo>
                    <a:pt x="17011" y="0"/>
                  </a:lnTo>
                  <a:lnTo>
                    <a:pt x="27200" y="0"/>
                  </a:lnTo>
                  <a:lnTo>
                    <a:pt x="27200" y="17298"/>
                  </a:lnTo>
                  <a:lnTo>
                    <a:pt x="49332" y="17298"/>
                  </a:lnTo>
                  <a:lnTo>
                    <a:pt x="49332" y="29814"/>
                  </a:lnTo>
                  <a:lnTo>
                    <a:pt x="27200" y="29814"/>
                  </a:lnTo>
                  <a:lnTo>
                    <a:pt x="27200" y="71411"/>
                  </a:lnTo>
                  <a:cubicBezTo>
                    <a:pt x="27200" y="75387"/>
                    <a:pt x="28203" y="78341"/>
                    <a:pt x="30190" y="80239"/>
                  </a:cubicBezTo>
                  <a:cubicBezTo>
                    <a:pt x="32178" y="82137"/>
                    <a:pt x="34792" y="83086"/>
                    <a:pt x="38033" y="8308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028DE2-56C6-FD06-352A-C424EC5870D2}"/>
                </a:ext>
              </a:extLst>
            </p:cNvPr>
            <p:cNvSpPr/>
            <p:nvPr/>
          </p:nvSpPr>
          <p:spPr>
            <a:xfrm>
              <a:off x="887202" y="1056026"/>
              <a:ext cx="18551" cy="107528"/>
            </a:xfrm>
            <a:custGeom>
              <a:avLst/>
              <a:gdLst>
                <a:gd name="connsiteX0" fmla="*/ 0 w 18551"/>
                <a:gd name="connsiteY0" fmla="*/ 9204 h 107528"/>
                <a:gd name="connsiteX1" fmla="*/ 2417 w 18551"/>
                <a:gd name="connsiteY1" fmla="*/ 2382 h 107528"/>
                <a:gd name="connsiteX2" fmla="*/ 9347 w 18551"/>
                <a:gd name="connsiteY2" fmla="*/ 0 h 107528"/>
                <a:gd name="connsiteX3" fmla="*/ 16134 w 18551"/>
                <a:gd name="connsiteY3" fmla="*/ 2382 h 107528"/>
                <a:gd name="connsiteX4" fmla="*/ 18551 w 18551"/>
                <a:gd name="connsiteY4" fmla="*/ 9204 h 107528"/>
                <a:gd name="connsiteX5" fmla="*/ 16134 w 18551"/>
                <a:gd name="connsiteY5" fmla="*/ 15847 h 107528"/>
                <a:gd name="connsiteX6" fmla="*/ 9347 w 18551"/>
                <a:gd name="connsiteY6" fmla="*/ 18265 h 107528"/>
                <a:gd name="connsiteX7" fmla="*/ 2417 w 18551"/>
                <a:gd name="connsiteY7" fmla="*/ 15847 h 107528"/>
                <a:gd name="connsiteX8" fmla="*/ 0 w 18551"/>
                <a:gd name="connsiteY8" fmla="*/ 9204 h 107528"/>
                <a:gd name="connsiteX9" fmla="*/ 17495 w 18551"/>
                <a:gd name="connsiteY9" fmla="*/ 107529 h 107528"/>
                <a:gd name="connsiteX10" fmla="*/ 985 w 18551"/>
                <a:gd name="connsiteY10" fmla="*/ 107529 h 107528"/>
                <a:gd name="connsiteX11" fmla="*/ 985 w 18551"/>
                <a:gd name="connsiteY11" fmla="*/ 29796 h 107528"/>
                <a:gd name="connsiteX12" fmla="*/ 17495 w 18551"/>
                <a:gd name="connsiteY12" fmla="*/ 29796 h 107528"/>
                <a:gd name="connsiteX13" fmla="*/ 17495 w 18551"/>
                <a:gd name="connsiteY13" fmla="*/ 107529 h 107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551" h="107528">
                  <a:moveTo>
                    <a:pt x="0" y="9204"/>
                  </a:moveTo>
                  <a:cubicBezTo>
                    <a:pt x="0" y="6249"/>
                    <a:pt x="806" y="3975"/>
                    <a:pt x="2417" y="2382"/>
                  </a:cubicBezTo>
                  <a:cubicBezTo>
                    <a:pt x="4029" y="788"/>
                    <a:pt x="6339" y="0"/>
                    <a:pt x="9347" y="0"/>
                  </a:cubicBezTo>
                  <a:cubicBezTo>
                    <a:pt x="12356" y="0"/>
                    <a:pt x="14504" y="806"/>
                    <a:pt x="16134" y="2382"/>
                  </a:cubicBezTo>
                  <a:cubicBezTo>
                    <a:pt x="17745" y="3975"/>
                    <a:pt x="18551" y="6249"/>
                    <a:pt x="18551" y="9204"/>
                  </a:cubicBezTo>
                  <a:cubicBezTo>
                    <a:pt x="18551" y="12159"/>
                    <a:pt x="17745" y="14236"/>
                    <a:pt x="16134" y="15847"/>
                  </a:cubicBezTo>
                  <a:cubicBezTo>
                    <a:pt x="14522" y="17459"/>
                    <a:pt x="12248" y="18265"/>
                    <a:pt x="9347" y="18265"/>
                  </a:cubicBezTo>
                  <a:cubicBezTo>
                    <a:pt x="6446" y="18265"/>
                    <a:pt x="4047" y="17459"/>
                    <a:pt x="2417" y="15847"/>
                  </a:cubicBezTo>
                  <a:cubicBezTo>
                    <a:pt x="806" y="14236"/>
                    <a:pt x="0" y="12015"/>
                    <a:pt x="0" y="9204"/>
                  </a:cubicBezTo>
                  <a:close/>
                  <a:moveTo>
                    <a:pt x="17495" y="107529"/>
                  </a:moveTo>
                  <a:lnTo>
                    <a:pt x="985" y="107529"/>
                  </a:lnTo>
                  <a:lnTo>
                    <a:pt x="985" y="29796"/>
                  </a:lnTo>
                  <a:lnTo>
                    <a:pt x="17495" y="29796"/>
                  </a:lnTo>
                  <a:lnTo>
                    <a:pt x="17495" y="107529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C5F0D3C-5755-3086-08D0-69A198ED9CF8}"/>
                </a:ext>
              </a:extLst>
            </p:cNvPr>
            <p:cNvSpPr/>
            <p:nvPr/>
          </p:nvSpPr>
          <p:spPr>
            <a:xfrm>
              <a:off x="923678" y="1084425"/>
              <a:ext cx="73577" cy="80543"/>
            </a:xfrm>
            <a:custGeom>
              <a:avLst/>
              <a:gdLst>
                <a:gd name="connsiteX0" fmla="*/ 73578 w 73577"/>
                <a:gd name="connsiteY0" fmla="*/ 40129 h 80543"/>
                <a:gd name="connsiteX1" fmla="*/ 63801 w 73577"/>
                <a:gd name="connsiteY1" fmla="*/ 69853 h 80543"/>
                <a:gd name="connsiteX2" fmla="*/ 36601 w 73577"/>
                <a:gd name="connsiteY2" fmla="*/ 80544 h 80543"/>
                <a:gd name="connsiteX3" fmla="*/ 17351 w 73577"/>
                <a:gd name="connsiteY3" fmla="*/ 75619 h 80543"/>
                <a:gd name="connsiteX4" fmla="*/ 4495 w 73577"/>
                <a:gd name="connsiteY4" fmla="*/ 61491 h 80543"/>
                <a:gd name="connsiteX5" fmla="*/ 0 w 73577"/>
                <a:gd name="connsiteY5" fmla="*/ 40129 h 80543"/>
                <a:gd name="connsiteX6" fmla="*/ 9705 w 73577"/>
                <a:gd name="connsiteY6" fmla="*/ 10619 h 80543"/>
                <a:gd name="connsiteX7" fmla="*/ 37049 w 73577"/>
                <a:gd name="connsiteY7" fmla="*/ 0 h 80543"/>
                <a:gd name="connsiteX8" fmla="*/ 63747 w 73577"/>
                <a:gd name="connsiteY8" fmla="*/ 10851 h 80543"/>
                <a:gd name="connsiteX9" fmla="*/ 73578 w 73577"/>
                <a:gd name="connsiteY9" fmla="*/ 40129 h 80543"/>
                <a:gd name="connsiteX10" fmla="*/ 17011 w 73577"/>
                <a:gd name="connsiteY10" fmla="*/ 40129 h 80543"/>
                <a:gd name="connsiteX11" fmla="*/ 36905 w 73577"/>
                <a:gd name="connsiteY11" fmla="*/ 67042 h 80543"/>
                <a:gd name="connsiteX12" fmla="*/ 56585 w 73577"/>
                <a:gd name="connsiteY12" fmla="*/ 40129 h 80543"/>
                <a:gd name="connsiteX13" fmla="*/ 36762 w 73577"/>
                <a:gd name="connsiteY13" fmla="*/ 13484 h 80543"/>
                <a:gd name="connsiteX14" fmla="*/ 21685 w 73577"/>
                <a:gd name="connsiteY14" fmla="*/ 20378 h 80543"/>
                <a:gd name="connsiteX15" fmla="*/ 17011 w 73577"/>
                <a:gd name="connsiteY15" fmla="*/ 40129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577" h="80543">
                  <a:moveTo>
                    <a:pt x="73578" y="40129"/>
                  </a:moveTo>
                  <a:cubicBezTo>
                    <a:pt x="73578" y="52824"/>
                    <a:pt x="70319" y="62727"/>
                    <a:pt x="63801" y="69853"/>
                  </a:cubicBezTo>
                  <a:cubicBezTo>
                    <a:pt x="57283" y="76980"/>
                    <a:pt x="48222" y="80544"/>
                    <a:pt x="36601" y="80544"/>
                  </a:cubicBezTo>
                  <a:cubicBezTo>
                    <a:pt x="29331" y="80544"/>
                    <a:pt x="22920" y="78896"/>
                    <a:pt x="17351" y="75619"/>
                  </a:cubicBezTo>
                  <a:cubicBezTo>
                    <a:pt x="11782" y="72342"/>
                    <a:pt x="7485" y="67633"/>
                    <a:pt x="4495" y="61491"/>
                  </a:cubicBezTo>
                  <a:cubicBezTo>
                    <a:pt x="1504" y="55349"/>
                    <a:pt x="0" y="48222"/>
                    <a:pt x="0" y="40129"/>
                  </a:cubicBezTo>
                  <a:cubicBezTo>
                    <a:pt x="0" y="27522"/>
                    <a:pt x="3241" y="17692"/>
                    <a:pt x="9705" y="10619"/>
                  </a:cubicBezTo>
                  <a:cubicBezTo>
                    <a:pt x="16170" y="3546"/>
                    <a:pt x="25284" y="0"/>
                    <a:pt x="37049" y="0"/>
                  </a:cubicBezTo>
                  <a:cubicBezTo>
                    <a:pt x="48813" y="0"/>
                    <a:pt x="57193" y="3617"/>
                    <a:pt x="63747" y="10851"/>
                  </a:cubicBezTo>
                  <a:cubicBezTo>
                    <a:pt x="70301" y="18086"/>
                    <a:pt x="73578" y="27845"/>
                    <a:pt x="73578" y="40129"/>
                  </a:cubicBezTo>
                  <a:close/>
                  <a:moveTo>
                    <a:pt x="17011" y="40129"/>
                  </a:moveTo>
                  <a:cubicBezTo>
                    <a:pt x="17011" y="58071"/>
                    <a:pt x="23637" y="67042"/>
                    <a:pt x="36905" y="67042"/>
                  </a:cubicBezTo>
                  <a:cubicBezTo>
                    <a:pt x="50174" y="67042"/>
                    <a:pt x="56585" y="58071"/>
                    <a:pt x="56585" y="40129"/>
                  </a:cubicBezTo>
                  <a:cubicBezTo>
                    <a:pt x="56585" y="22186"/>
                    <a:pt x="49977" y="13484"/>
                    <a:pt x="36762" y="13484"/>
                  </a:cubicBezTo>
                  <a:cubicBezTo>
                    <a:pt x="29832" y="13484"/>
                    <a:pt x="24801" y="15776"/>
                    <a:pt x="21685" y="20378"/>
                  </a:cubicBezTo>
                  <a:cubicBezTo>
                    <a:pt x="18569" y="24962"/>
                    <a:pt x="17011" y="31551"/>
                    <a:pt x="17011" y="40129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ABDC662-555C-B059-62D4-C40AAA817C4D}"/>
                </a:ext>
              </a:extLst>
            </p:cNvPr>
            <p:cNvSpPr/>
            <p:nvPr/>
          </p:nvSpPr>
          <p:spPr>
            <a:xfrm>
              <a:off x="1016236" y="1084408"/>
              <a:ext cx="68385" cy="79146"/>
            </a:xfrm>
            <a:custGeom>
              <a:avLst/>
              <a:gdLst>
                <a:gd name="connsiteX0" fmla="*/ 68385 w 68385"/>
                <a:gd name="connsiteY0" fmla="*/ 79147 h 79146"/>
                <a:gd name="connsiteX1" fmla="*/ 51804 w 68385"/>
                <a:gd name="connsiteY1" fmla="*/ 79147 h 79146"/>
                <a:gd name="connsiteX2" fmla="*/ 51804 w 68385"/>
                <a:gd name="connsiteY2" fmla="*/ 31354 h 79146"/>
                <a:gd name="connsiteX3" fmla="*/ 48186 w 68385"/>
                <a:gd name="connsiteY3" fmla="*/ 17924 h 79146"/>
                <a:gd name="connsiteX4" fmla="*/ 36691 w 68385"/>
                <a:gd name="connsiteY4" fmla="*/ 13501 h 79146"/>
                <a:gd name="connsiteX5" fmla="*/ 21362 w 68385"/>
                <a:gd name="connsiteY5" fmla="*/ 19679 h 79146"/>
                <a:gd name="connsiteX6" fmla="*/ 16510 w 68385"/>
                <a:gd name="connsiteY6" fmla="*/ 40415 h 79146"/>
                <a:gd name="connsiteX7" fmla="*/ 16510 w 68385"/>
                <a:gd name="connsiteY7" fmla="*/ 79147 h 79146"/>
                <a:gd name="connsiteX8" fmla="*/ 0 w 68385"/>
                <a:gd name="connsiteY8" fmla="*/ 79147 h 79146"/>
                <a:gd name="connsiteX9" fmla="*/ 0 w 68385"/>
                <a:gd name="connsiteY9" fmla="*/ 1415 h 79146"/>
                <a:gd name="connsiteX10" fmla="*/ 12929 w 68385"/>
                <a:gd name="connsiteY10" fmla="*/ 1415 h 79146"/>
                <a:gd name="connsiteX11" fmla="*/ 15256 w 68385"/>
                <a:gd name="connsiteY11" fmla="*/ 11603 h 79146"/>
                <a:gd name="connsiteX12" fmla="*/ 16098 w 68385"/>
                <a:gd name="connsiteY12" fmla="*/ 11603 h 79146"/>
                <a:gd name="connsiteX13" fmla="*/ 26072 w 68385"/>
                <a:gd name="connsiteY13" fmla="*/ 3026 h 79146"/>
                <a:gd name="connsiteX14" fmla="*/ 40415 w 68385"/>
                <a:gd name="connsiteY14" fmla="*/ 0 h 79146"/>
                <a:gd name="connsiteX15" fmla="*/ 68385 w 68385"/>
                <a:gd name="connsiteY15" fmla="*/ 28453 h 79146"/>
                <a:gd name="connsiteX16" fmla="*/ 68385 w 68385"/>
                <a:gd name="connsiteY16" fmla="*/ 79129 h 7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8385" h="79146">
                  <a:moveTo>
                    <a:pt x="68385" y="79147"/>
                  </a:moveTo>
                  <a:lnTo>
                    <a:pt x="51804" y="79147"/>
                  </a:lnTo>
                  <a:lnTo>
                    <a:pt x="51804" y="31354"/>
                  </a:lnTo>
                  <a:cubicBezTo>
                    <a:pt x="51804" y="25356"/>
                    <a:pt x="50604" y="20879"/>
                    <a:pt x="48186" y="17924"/>
                  </a:cubicBezTo>
                  <a:cubicBezTo>
                    <a:pt x="45769" y="14970"/>
                    <a:pt x="41937" y="13501"/>
                    <a:pt x="36691" y="13501"/>
                  </a:cubicBezTo>
                  <a:cubicBezTo>
                    <a:pt x="29707" y="13501"/>
                    <a:pt x="24604" y="15561"/>
                    <a:pt x="21362" y="19679"/>
                  </a:cubicBezTo>
                  <a:cubicBezTo>
                    <a:pt x="18121" y="23798"/>
                    <a:pt x="16510" y="30710"/>
                    <a:pt x="16510" y="40415"/>
                  </a:cubicBezTo>
                  <a:lnTo>
                    <a:pt x="16510" y="79147"/>
                  </a:lnTo>
                  <a:lnTo>
                    <a:pt x="0" y="79147"/>
                  </a:lnTo>
                  <a:lnTo>
                    <a:pt x="0" y="1415"/>
                  </a:lnTo>
                  <a:lnTo>
                    <a:pt x="12929" y="1415"/>
                  </a:lnTo>
                  <a:lnTo>
                    <a:pt x="15256" y="11603"/>
                  </a:lnTo>
                  <a:lnTo>
                    <a:pt x="16098" y="11603"/>
                  </a:lnTo>
                  <a:cubicBezTo>
                    <a:pt x="18444" y="7897"/>
                    <a:pt x="21774" y="5050"/>
                    <a:pt x="26072" y="3026"/>
                  </a:cubicBezTo>
                  <a:cubicBezTo>
                    <a:pt x="30387" y="1021"/>
                    <a:pt x="35168" y="0"/>
                    <a:pt x="40415" y="0"/>
                  </a:cubicBezTo>
                  <a:cubicBezTo>
                    <a:pt x="59056" y="0"/>
                    <a:pt x="68385" y="9490"/>
                    <a:pt x="68385" y="28453"/>
                  </a:cubicBezTo>
                  <a:lnTo>
                    <a:pt x="68385" y="79129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C72B203-6750-8D0D-EA69-520F38DC207C}"/>
                </a:ext>
              </a:extLst>
            </p:cNvPr>
            <p:cNvSpPr/>
            <p:nvPr/>
          </p:nvSpPr>
          <p:spPr>
            <a:xfrm>
              <a:off x="1102671" y="1084408"/>
              <a:ext cx="57139" cy="80561"/>
            </a:xfrm>
            <a:custGeom>
              <a:avLst/>
              <a:gdLst>
                <a:gd name="connsiteX0" fmla="*/ 57140 w 57139"/>
                <a:gd name="connsiteY0" fmla="*/ 57014 h 80561"/>
                <a:gd name="connsiteX1" fmla="*/ 48849 w 57139"/>
                <a:gd name="connsiteY1" fmla="*/ 74473 h 80561"/>
                <a:gd name="connsiteX2" fmla="*/ 25087 w 57139"/>
                <a:gd name="connsiteY2" fmla="*/ 80562 h 80561"/>
                <a:gd name="connsiteX3" fmla="*/ 143 w 57139"/>
                <a:gd name="connsiteY3" fmla="*/ 75852 h 80561"/>
                <a:gd name="connsiteX4" fmla="*/ 143 w 57139"/>
                <a:gd name="connsiteY4" fmla="*/ 61581 h 80561"/>
                <a:gd name="connsiteX5" fmla="*/ 25660 w 57139"/>
                <a:gd name="connsiteY5" fmla="*/ 67902 h 80561"/>
                <a:gd name="connsiteX6" fmla="*/ 40916 w 57139"/>
                <a:gd name="connsiteY6" fmla="*/ 58698 h 80561"/>
                <a:gd name="connsiteX7" fmla="*/ 39233 w 57139"/>
                <a:gd name="connsiteY7" fmla="*/ 53773 h 80561"/>
                <a:gd name="connsiteX8" fmla="*/ 33682 w 57139"/>
                <a:gd name="connsiteY8" fmla="*/ 49691 h 80561"/>
                <a:gd name="connsiteX9" fmla="*/ 22920 w 57139"/>
                <a:gd name="connsiteY9" fmla="*/ 44910 h 80561"/>
                <a:gd name="connsiteX10" fmla="*/ 4745 w 57139"/>
                <a:gd name="connsiteY10" fmla="*/ 34506 h 80561"/>
                <a:gd name="connsiteX11" fmla="*/ 0 w 57139"/>
                <a:gd name="connsiteY11" fmla="*/ 21004 h 80561"/>
                <a:gd name="connsiteX12" fmla="*/ 8040 w 57139"/>
                <a:gd name="connsiteY12" fmla="*/ 5515 h 80561"/>
                <a:gd name="connsiteX13" fmla="*/ 29940 w 57139"/>
                <a:gd name="connsiteY13" fmla="*/ 0 h 80561"/>
                <a:gd name="connsiteX14" fmla="*/ 55868 w 57139"/>
                <a:gd name="connsiteY14" fmla="*/ 5551 h 80561"/>
                <a:gd name="connsiteX15" fmla="*/ 50532 w 57139"/>
                <a:gd name="connsiteY15" fmla="*/ 17996 h 80561"/>
                <a:gd name="connsiteX16" fmla="*/ 29385 w 57139"/>
                <a:gd name="connsiteY16" fmla="*/ 12803 h 80561"/>
                <a:gd name="connsiteX17" fmla="*/ 16313 w 57139"/>
                <a:gd name="connsiteY17" fmla="*/ 20252 h 80561"/>
                <a:gd name="connsiteX18" fmla="*/ 19715 w 57139"/>
                <a:gd name="connsiteY18" fmla="*/ 26430 h 80561"/>
                <a:gd name="connsiteX19" fmla="*/ 34577 w 57139"/>
                <a:gd name="connsiteY19" fmla="*/ 33396 h 80561"/>
                <a:gd name="connsiteX20" fmla="*/ 48562 w 57139"/>
                <a:gd name="connsiteY20" fmla="*/ 40218 h 80561"/>
                <a:gd name="connsiteX21" fmla="*/ 55027 w 57139"/>
                <a:gd name="connsiteY21" fmla="*/ 47345 h 80561"/>
                <a:gd name="connsiteX22" fmla="*/ 57140 w 57139"/>
                <a:gd name="connsiteY22" fmla="*/ 57014 h 8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39" h="80561">
                  <a:moveTo>
                    <a:pt x="57140" y="57014"/>
                  </a:moveTo>
                  <a:cubicBezTo>
                    <a:pt x="57140" y="64607"/>
                    <a:pt x="54382" y="70426"/>
                    <a:pt x="48849" y="74473"/>
                  </a:cubicBezTo>
                  <a:cubicBezTo>
                    <a:pt x="43316" y="78520"/>
                    <a:pt x="35401" y="80562"/>
                    <a:pt x="25087" y="80562"/>
                  </a:cubicBezTo>
                  <a:cubicBezTo>
                    <a:pt x="14773" y="80562"/>
                    <a:pt x="6411" y="78986"/>
                    <a:pt x="143" y="75852"/>
                  </a:cubicBezTo>
                  <a:lnTo>
                    <a:pt x="143" y="61581"/>
                  </a:lnTo>
                  <a:cubicBezTo>
                    <a:pt x="9276" y="65789"/>
                    <a:pt x="17781" y="67902"/>
                    <a:pt x="25660" y="67902"/>
                  </a:cubicBezTo>
                  <a:cubicBezTo>
                    <a:pt x="35831" y="67902"/>
                    <a:pt x="40916" y="64840"/>
                    <a:pt x="40916" y="58698"/>
                  </a:cubicBezTo>
                  <a:cubicBezTo>
                    <a:pt x="40916" y="56728"/>
                    <a:pt x="40361" y="55098"/>
                    <a:pt x="39233" y="53773"/>
                  </a:cubicBezTo>
                  <a:cubicBezTo>
                    <a:pt x="38105" y="52466"/>
                    <a:pt x="36261" y="51105"/>
                    <a:pt x="33682" y="49691"/>
                  </a:cubicBezTo>
                  <a:cubicBezTo>
                    <a:pt x="31104" y="48276"/>
                    <a:pt x="27522" y="46700"/>
                    <a:pt x="22920" y="44910"/>
                  </a:cubicBezTo>
                  <a:cubicBezTo>
                    <a:pt x="13967" y="41436"/>
                    <a:pt x="7915" y="37980"/>
                    <a:pt x="4745" y="34506"/>
                  </a:cubicBezTo>
                  <a:cubicBezTo>
                    <a:pt x="1576" y="31032"/>
                    <a:pt x="0" y="26538"/>
                    <a:pt x="0" y="21004"/>
                  </a:cubicBezTo>
                  <a:cubicBezTo>
                    <a:pt x="0" y="14361"/>
                    <a:pt x="2686" y="9186"/>
                    <a:pt x="8040" y="5515"/>
                  </a:cubicBezTo>
                  <a:cubicBezTo>
                    <a:pt x="13412" y="1844"/>
                    <a:pt x="20700" y="0"/>
                    <a:pt x="29940" y="0"/>
                  </a:cubicBezTo>
                  <a:cubicBezTo>
                    <a:pt x="39179" y="0"/>
                    <a:pt x="47721" y="1844"/>
                    <a:pt x="55868" y="5551"/>
                  </a:cubicBezTo>
                  <a:lnTo>
                    <a:pt x="50532" y="17996"/>
                  </a:lnTo>
                  <a:cubicBezTo>
                    <a:pt x="42152" y="14522"/>
                    <a:pt x="35097" y="12803"/>
                    <a:pt x="29385" y="12803"/>
                  </a:cubicBezTo>
                  <a:cubicBezTo>
                    <a:pt x="20664" y="12803"/>
                    <a:pt x="16313" y="15292"/>
                    <a:pt x="16313" y="20252"/>
                  </a:cubicBezTo>
                  <a:cubicBezTo>
                    <a:pt x="16313" y="22688"/>
                    <a:pt x="17441" y="24747"/>
                    <a:pt x="19715" y="26430"/>
                  </a:cubicBezTo>
                  <a:cubicBezTo>
                    <a:pt x="21989" y="28113"/>
                    <a:pt x="26949" y="30441"/>
                    <a:pt x="34577" y="33396"/>
                  </a:cubicBezTo>
                  <a:cubicBezTo>
                    <a:pt x="40988" y="35885"/>
                    <a:pt x="45662" y="38159"/>
                    <a:pt x="48562" y="40218"/>
                  </a:cubicBezTo>
                  <a:cubicBezTo>
                    <a:pt x="51463" y="42277"/>
                    <a:pt x="53630" y="44659"/>
                    <a:pt x="55027" y="47345"/>
                  </a:cubicBezTo>
                  <a:cubicBezTo>
                    <a:pt x="56441" y="50031"/>
                    <a:pt x="57140" y="53254"/>
                    <a:pt x="57140" y="57014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CA81F57-C59C-CF45-976E-BC3A62C34193}"/>
                </a:ext>
              </a:extLst>
            </p:cNvPr>
            <p:cNvSpPr/>
            <p:nvPr/>
          </p:nvSpPr>
          <p:spPr>
            <a:xfrm>
              <a:off x="1215071" y="1084408"/>
              <a:ext cx="114548" cy="79146"/>
            </a:xfrm>
            <a:custGeom>
              <a:avLst/>
              <a:gdLst>
                <a:gd name="connsiteX0" fmla="*/ 65484 w 114548"/>
                <a:gd name="connsiteY0" fmla="*/ 79147 h 79146"/>
                <a:gd name="connsiteX1" fmla="*/ 48903 w 114548"/>
                <a:gd name="connsiteY1" fmla="*/ 79147 h 79146"/>
                <a:gd name="connsiteX2" fmla="*/ 48903 w 114548"/>
                <a:gd name="connsiteY2" fmla="*/ 31211 h 79146"/>
                <a:gd name="connsiteX3" fmla="*/ 45536 w 114548"/>
                <a:gd name="connsiteY3" fmla="*/ 17889 h 79146"/>
                <a:gd name="connsiteX4" fmla="*/ 34989 w 114548"/>
                <a:gd name="connsiteY4" fmla="*/ 13501 h 79146"/>
                <a:gd name="connsiteX5" fmla="*/ 20969 w 114548"/>
                <a:gd name="connsiteY5" fmla="*/ 19715 h 79146"/>
                <a:gd name="connsiteX6" fmla="*/ 16510 w 114548"/>
                <a:gd name="connsiteY6" fmla="*/ 40415 h 79146"/>
                <a:gd name="connsiteX7" fmla="*/ 16510 w 114548"/>
                <a:gd name="connsiteY7" fmla="*/ 79147 h 79146"/>
                <a:gd name="connsiteX8" fmla="*/ 0 w 114548"/>
                <a:gd name="connsiteY8" fmla="*/ 79147 h 79146"/>
                <a:gd name="connsiteX9" fmla="*/ 0 w 114548"/>
                <a:gd name="connsiteY9" fmla="*/ 1415 h 79146"/>
                <a:gd name="connsiteX10" fmla="*/ 12929 w 114548"/>
                <a:gd name="connsiteY10" fmla="*/ 1415 h 79146"/>
                <a:gd name="connsiteX11" fmla="*/ 15238 w 114548"/>
                <a:gd name="connsiteY11" fmla="*/ 11603 h 79146"/>
                <a:gd name="connsiteX12" fmla="*/ 16080 w 114548"/>
                <a:gd name="connsiteY12" fmla="*/ 11603 h 79146"/>
                <a:gd name="connsiteX13" fmla="*/ 25463 w 114548"/>
                <a:gd name="connsiteY13" fmla="*/ 3026 h 79146"/>
                <a:gd name="connsiteX14" fmla="*/ 38982 w 114548"/>
                <a:gd name="connsiteY14" fmla="*/ 0 h 79146"/>
                <a:gd name="connsiteX15" fmla="*/ 62744 w 114548"/>
                <a:gd name="connsiteY15" fmla="*/ 12230 h 79146"/>
                <a:gd name="connsiteX16" fmla="*/ 63873 w 114548"/>
                <a:gd name="connsiteY16" fmla="*/ 12230 h 79146"/>
                <a:gd name="connsiteX17" fmla="*/ 73578 w 114548"/>
                <a:gd name="connsiteY17" fmla="*/ 3241 h 79146"/>
                <a:gd name="connsiteX18" fmla="*/ 87921 w 114548"/>
                <a:gd name="connsiteY18" fmla="*/ 18 h 79146"/>
                <a:gd name="connsiteX19" fmla="*/ 108191 w 114548"/>
                <a:gd name="connsiteY19" fmla="*/ 7037 h 79146"/>
                <a:gd name="connsiteX20" fmla="*/ 114548 w 114548"/>
                <a:gd name="connsiteY20" fmla="*/ 28471 h 79146"/>
                <a:gd name="connsiteX21" fmla="*/ 114548 w 114548"/>
                <a:gd name="connsiteY21" fmla="*/ 79147 h 79146"/>
                <a:gd name="connsiteX22" fmla="*/ 98038 w 114548"/>
                <a:gd name="connsiteY22" fmla="*/ 79147 h 79146"/>
                <a:gd name="connsiteX23" fmla="*/ 98038 w 114548"/>
                <a:gd name="connsiteY23" fmla="*/ 31211 h 79146"/>
                <a:gd name="connsiteX24" fmla="*/ 94636 w 114548"/>
                <a:gd name="connsiteY24" fmla="*/ 17889 h 79146"/>
                <a:gd name="connsiteX25" fmla="*/ 84053 w 114548"/>
                <a:gd name="connsiteY25" fmla="*/ 13501 h 79146"/>
                <a:gd name="connsiteX26" fmla="*/ 69961 w 114548"/>
                <a:gd name="connsiteY26" fmla="*/ 19518 h 79146"/>
                <a:gd name="connsiteX27" fmla="*/ 65502 w 114548"/>
                <a:gd name="connsiteY27" fmla="*/ 37962 h 79146"/>
                <a:gd name="connsiteX28" fmla="*/ 65502 w 114548"/>
                <a:gd name="connsiteY28" fmla="*/ 79147 h 7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4548" h="79146">
                  <a:moveTo>
                    <a:pt x="65484" y="79147"/>
                  </a:moveTo>
                  <a:lnTo>
                    <a:pt x="48903" y="79147"/>
                  </a:lnTo>
                  <a:lnTo>
                    <a:pt x="48903" y="31211"/>
                  </a:lnTo>
                  <a:cubicBezTo>
                    <a:pt x="48903" y="25266"/>
                    <a:pt x="47775" y="20825"/>
                    <a:pt x="45536" y="17889"/>
                  </a:cubicBezTo>
                  <a:cubicBezTo>
                    <a:pt x="43298" y="14952"/>
                    <a:pt x="39770" y="13501"/>
                    <a:pt x="34989" y="13501"/>
                  </a:cubicBezTo>
                  <a:cubicBezTo>
                    <a:pt x="28615" y="13501"/>
                    <a:pt x="23941" y="15579"/>
                    <a:pt x="20969" y="19715"/>
                  </a:cubicBezTo>
                  <a:cubicBezTo>
                    <a:pt x="17996" y="23869"/>
                    <a:pt x="16510" y="30763"/>
                    <a:pt x="16510" y="40415"/>
                  </a:cubicBezTo>
                  <a:lnTo>
                    <a:pt x="16510" y="79147"/>
                  </a:lnTo>
                  <a:lnTo>
                    <a:pt x="0" y="79147"/>
                  </a:lnTo>
                  <a:lnTo>
                    <a:pt x="0" y="1415"/>
                  </a:lnTo>
                  <a:lnTo>
                    <a:pt x="12929" y="1415"/>
                  </a:lnTo>
                  <a:lnTo>
                    <a:pt x="15238" y="11603"/>
                  </a:lnTo>
                  <a:lnTo>
                    <a:pt x="16080" y="11603"/>
                  </a:lnTo>
                  <a:cubicBezTo>
                    <a:pt x="18229" y="7897"/>
                    <a:pt x="21362" y="5050"/>
                    <a:pt x="25463" y="3026"/>
                  </a:cubicBezTo>
                  <a:cubicBezTo>
                    <a:pt x="29564" y="1021"/>
                    <a:pt x="34076" y="0"/>
                    <a:pt x="38982" y="0"/>
                  </a:cubicBezTo>
                  <a:cubicBezTo>
                    <a:pt x="50926" y="0"/>
                    <a:pt x="58841" y="4083"/>
                    <a:pt x="62744" y="12230"/>
                  </a:cubicBezTo>
                  <a:lnTo>
                    <a:pt x="63873" y="12230"/>
                  </a:lnTo>
                  <a:cubicBezTo>
                    <a:pt x="66165" y="8398"/>
                    <a:pt x="69406" y="5390"/>
                    <a:pt x="73578" y="3241"/>
                  </a:cubicBezTo>
                  <a:cubicBezTo>
                    <a:pt x="77750" y="1092"/>
                    <a:pt x="82531" y="18"/>
                    <a:pt x="87921" y="18"/>
                  </a:cubicBezTo>
                  <a:cubicBezTo>
                    <a:pt x="97197" y="18"/>
                    <a:pt x="103965" y="2364"/>
                    <a:pt x="108191" y="7037"/>
                  </a:cubicBezTo>
                  <a:cubicBezTo>
                    <a:pt x="112435" y="11729"/>
                    <a:pt x="114548" y="18873"/>
                    <a:pt x="114548" y="28471"/>
                  </a:cubicBezTo>
                  <a:lnTo>
                    <a:pt x="114548" y="79147"/>
                  </a:lnTo>
                  <a:lnTo>
                    <a:pt x="98038" y="79147"/>
                  </a:lnTo>
                  <a:lnTo>
                    <a:pt x="98038" y="31211"/>
                  </a:lnTo>
                  <a:cubicBezTo>
                    <a:pt x="98038" y="25266"/>
                    <a:pt x="96910" y="20825"/>
                    <a:pt x="94636" y="17889"/>
                  </a:cubicBezTo>
                  <a:cubicBezTo>
                    <a:pt x="92362" y="14970"/>
                    <a:pt x="88834" y="13501"/>
                    <a:pt x="84053" y="13501"/>
                  </a:cubicBezTo>
                  <a:cubicBezTo>
                    <a:pt x="77643" y="13501"/>
                    <a:pt x="72933" y="15507"/>
                    <a:pt x="69961" y="19518"/>
                  </a:cubicBezTo>
                  <a:cubicBezTo>
                    <a:pt x="66988" y="23529"/>
                    <a:pt x="65502" y="29671"/>
                    <a:pt x="65502" y="37962"/>
                  </a:cubicBezTo>
                  <a:lnTo>
                    <a:pt x="65502" y="79147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15C462-F368-C9D9-92B8-86F430436B3E}"/>
                </a:ext>
              </a:extLst>
            </p:cNvPr>
            <p:cNvSpPr/>
            <p:nvPr/>
          </p:nvSpPr>
          <p:spPr>
            <a:xfrm>
              <a:off x="1347203" y="1084425"/>
              <a:ext cx="65931" cy="80543"/>
            </a:xfrm>
            <a:custGeom>
              <a:avLst/>
              <a:gdLst>
                <a:gd name="connsiteX0" fmla="*/ 54096 w 65931"/>
                <a:gd name="connsiteY0" fmla="*/ 79129 h 80543"/>
                <a:gd name="connsiteX1" fmla="*/ 50801 w 65931"/>
                <a:gd name="connsiteY1" fmla="*/ 68314 h 80543"/>
                <a:gd name="connsiteX2" fmla="*/ 50246 w 65931"/>
                <a:gd name="connsiteY2" fmla="*/ 68314 h 80543"/>
                <a:gd name="connsiteX3" fmla="*/ 38929 w 65931"/>
                <a:gd name="connsiteY3" fmla="*/ 77983 h 80543"/>
                <a:gd name="connsiteX4" fmla="*/ 24317 w 65931"/>
                <a:gd name="connsiteY4" fmla="*/ 80544 h 80543"/>
                <a:gd name="connsiteX5" fmla="*/ 6428 w 65931"/>
                <a:gd name="connsiteY5" fmla="*/ 74366 h 80543"/>
                <a:gd name="connsiteX6" fmla="*/ 0 w 65931"/>
                <a:gd name="connsiteY6" fmla="*/ 56871 h 80543"/>
                <a:gd name="connsiteX7" fmla="*/ 8917 w 65931"/>
                <a:gd name="connsiteY7" fmla="*/ 38732 h 80543"/>
                <a:gd name="connsiteX8" fmla="*/ 36117 w 65931"/>
                <a:gd name="connsiteY8" fmla="*/ 32053 h 80543"/>
                <a:gd name="connsiteX9" fmla="*/ 49547 w 65931"/>
                <a:gd name="connsiteY9" fmla="*/ 31623 h 80543"/>
                <a:gd name="connsiteX10" fmla="*/ 49547 w 65931"/>
                <a:gd name="connsiteY10" fmla="*/ 27469 h 80543"/>
                <a:gd name="connsiteX11" fmla="*/ 46073 w 65931"/>
                <a:gd name="connsiteY11" fmla="*/ 16331 h 80543"/>
                <a:gd name="connsiteX12" fmla="*/ 35294 w 65931"/>
                <a:gd name="connsiteY12" fmla="*/ 12642 h 80543"/>
                <a:gd name="connsiteX13" fmla="*/ 23834 w 65931"/>
                <a:gd name="connsiteY13" fmla="*/ 14397 h 80543"/>
                <a:gd name="connsiteX14" fmla="*/ 13287 w 65931"/>
                <a:gd name="connsiteY14" fmla="*/ 18551 h 80543"/>
                <a:gd name="connsiteX15" fmla="*/ 7951 w 65931"/>
                <a:gd name="connsiteY15" fmla="*/ 6751 h 80543"/>
                <a:gd name="connsiteX16" fmla="*/ 21792 w 65931"/>
                <a:gd name="connsiteY16" fmla="*/ 1719 h 80543"/>
                <a:gd name="connsiteX17" fmla="*/ 35992 w 65931"/>
                <a:gd name="connsiteY17" fmla="*/ 0 h 80543"/>
                <a:gd name="connsiteX18" fmla="*/ 58375 w 65931"/>
                <a:gd name="connsiteY18" fmla="*/ 6464 h 80543"/>
                <a:gd name="connsiteX19" fmla="*/ 65932 w 65931"/>
                <a:gd name="connsiteY19" fmla="*/ 26770 h 80543"/>
                <a:gd name="connsiteX20" fmla="*/ 65932 w 65931"/>
                <a:gd name="connsiteY20" fmla="*/ 79129 h 80543"/>
                <a:gd name="connsiteX21" fmla="*/ 54131 w 65931"/>
                <a:gd name="connsiteY21" fmla="*/ 79129 h 80543"/>
                <a:gd name="connsiteX22" fmla="*/ 29492 w 65931"/>
                <a:gd name="connsiteY22" fmla="*/ 67884 h 80543"/>
                <a:gd name="connsiteX23" fmla="*/ 43943 w 65931"/>
                <a:gd name="connsiteY23" fmla="*/ 62852 h 80543"/>
                <a:gd name="connsiteX24" fmla="*/ 49386 w 65931"/>
                <a:gd name="connsiteY24" fmla="*/ 48760 h 80543"/>
                <a:gd name="connsiteX25" fmla="*/ 49386 w 65931"/>
                <a:gd name="connsiteY25" fmla="*/ 42009 h 80543"/>
                <a:gd name="connsiteX26" fmla="*/ 39412 w 65931"/>
                <a:gd name="connsiteY26" fmla="*/ 42439 h 80543"/>
                <a:gd name="connsiteX27" fmla="*/ 22437 w 65931"/>
                <a:gd name="connsiteY27" fmla="*/ 46342 h 80543"/>
                <a:gd name="connsiteX28" fmla="*/ 17137 w 65931"/>
                <a:gd name="connsiteY28" fmla="*/ 56997 h 80543"/>
                <a:gd name="connsiteX29" fmla="*/ 20234 w 65931"/>
                <a:gd name="connsiteY29" fmla="*/ 65037 h 80543"/>
                <a:gd name="connsiteX30" fmla="*/ 29510 w 65931"/>
                <a:gd name="connsiteY30" fmla="*/ 67884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5931" h="80543">
                  <a:moveTo>
                    <a:pt x="54096" y="79129"/>
                  </a:moveTo>
                  <a:lnTo>
                    <a:pt x="50801" y="68314"/>
                  </a:lnTo>
                  <a:lnTo>
                    <a:pt x="50246" y="68314"/>
                  </a:lnTo>
                  <a:cubicBezTo>
                    <a:pt x="46503" y="73041"/>
                    <a:pt x="42725" y="76264"/>
                    <a:pt x="38929" y="77983"/>
                  </a:cubicBezTo>
                  <a:cubicBezTo>
                    <a:pt x="35133" y="79702"/>
                    <a:pt x="30262" y="80544"/>
                    <a:pt x="24317" y="80544"/>
                  </a:cubicBezTo>
                  <a:cubicBezTo>
                    <a:pt x="16689" y="80544"/>
                    <a:pt x="10726" y="78484"/>
                    <a:pt x="6428" y="74366"/>
                  </a:cubicBezTo>
                  <a:cubicBezTo>
                    <a:pt x="2149" y="70247"/>
                    <a:pt x="0" y="64410"/>
                    <a:pt x="0" y="56871"/>
                  </a:cubicBezTo>
                  <a:cubicBezTo>
                    <a:pt x="0" y="48867"/>
                    <a:pt x="2972" y="42815"/>
                    <a:pt x="8917" y="38732"/>
                  </a:cubicBezTo>
                  <a:cubicBezTo>
                    <a:pt x="14862" y="34649"/>
                    <a:pt x="23923" y="32429"/>
                    <a:pt x="36117" y="32053"/>
                  </a:cubicBezTo>
                  <a:lnTo>
                    <a:pt x="49547" y="31623"/>
                  </a:lnTo>
                  <a:lnTo>
                    <a:pt x="49547" y="27469"/>
                  </a:lnTo>
                  <a:cubicBezTo>
                    <a:pt x="49547" y="22509"/>
                    <a:pt x="48383" y="18784"/>
                    <a:pt x="46073" y="16331"/>
                  </a:cubicBezTo>
                  <a:cubicBezTo>
                    <a:pt x="43764" y="13878"/>
                    <a:pt x="40164" y="12642"/>
                    <a:pt x="35294" y="12642"/>
                  </a:cubicBezTo>
                  <a:cubicBezTo>
                    <a:pt x="31318" y="12642"/>
                    <a:pt x="27486" y="13233"/>
                    <a:pt x="23834" y="14397"/>
                  </a:cubicBezTo>
                  <a:cubicBezTo>
                    <a:pt x="20181" y="15561"/>
                    <a:pt x="16671" y="16958"/>
                    <a:pt x="13287" y="18551"/>
                  </a:cubicBezTo>
                  <a:lnTo>
                    <a:pt x="7951" y="6751"/>
                  </a:lnTo>
                  <a:cubicBezTo>
                    <a:pt x="12158" y="4548"/>
                    <a:pt x="16778" y="2865"/>
                    <a:pt x="21792" y="1719"/>
                  </a:cubicBezTo>
                  <a:cubicBezTo>
                    <a:pt x="26806" y="573"/>
                    <a:pt x="31533" y="0"/>
                    <a:pt x="35992" y="0"/>
                  </a:cubicBezTo>
                  <a:cubicBezTo>
                    <a:pt x="45877" y="0"/>
                    <a:pt x="53343" y="2149"/>
                    <a:pt x="58375" y="6464"/>
                  </a:cubicBezTo>
                  <a:cubicBezTo>
                    <a:pt x="63407" y="10780"/>
                    <a:pt x="65932" y="17548"/>
                    <a:pt x="65932" y="26770"/>
                  </a:cubicBezTo>
                  <a:lnTo>
                    <a:pt x="65932" y="79129"/>
                  </a:lnTo>
                  <a:lnTo>
                    <a:pt x="54131" y="79129"/>
                  </a:lnTo>
                  <a:close/>
                  <a:moveTo>
                    <a:pt x="29492" y="67884"/>
                  </a:moveTo>
                  <a:cubicBezTo>
                    <a:pt x="35491" y="67884"/>
                    <a:pt x="40308" y="66201"/>
                    <a:pt x="43943" y="62852"/>
                  </a:cubicBezTo>
                  <a:cubicBezTo>
                    <a:pt x="47578" y="59503"/>
                    <a:pt x="49386" y="54812"/>
                    <a:pt x="49386" y="48760"/>
                  </a:cubicBezTo>
                  <a:lnTo>
                    <a:pt x="49386" y="42009"/>
                  </a:lnTo>
                  <a:lnTo>
                    <a:pt x="39412" y="42439"/>
                  </a:lnTo>
                  <a:cubicBezTo>
                    <a:pt x="31641" y="42725"/>
                    <a:pt x="25982" y="44014"/>
                    <a:pt x="22437" y="46342"/>
                  </a:cubicBezTo>
                  <a:cubicBezTo>
                    <a:pt x="18891" y="48670"/>
                    <a:pt x="17137" y="52215"/>
                    <a:pt x="17137" y="56997"/>
                  </a:cubicBezTo>
                  <a:cubicBezTo>
                    <a:pt x="17137" y="60470"/>
                    <a:pt x="18175" y="63139"/>
                    <a:pt x="20234" y="65037"/>
                  </a:cubicBezTo>
                  <a:cubicBezTo>
                    <a:pt x="22294" y="66935"/>
                    <a:pt x="25391" y="67884"/>
                    <a:pt x="29510" y="67884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25529D-927A-0DFC-7849-F30C3668F30D}"/>
                </a:ext>
              </a:extLst>
            </p:cNvPr>
            <p:cNvSpPr/>
            <p:nvPr/>
          </p:nvSpPr>
          <p:spPr>
            <a:xfrm>
              <a:off x="1427066" y="1068542"/>
              <a:ext cx="50120" cy="96426"/>
            </a:xfrm>
            <a:custGeom>
              <a:avLst/>
              <a:gdLst>
                <a:gd name="connsiteX0" fmla="*/ 38033 w 50120"/>
                <a:gd name="connsiteY0" fmla="*/ 83068 h 96426"/>
                <a:gd name="connsiteX1" fmla="*/ 50120 w 50120"/>
                <a:gd name="connsiteY1" fmla="*/ 81170 h 96426"/>
                <a:gd name="connsiteX2" fmla="*/ 50120 w 50120"/>
                <a:gd name="connsiteY2" fmla="*/ 93615 h 96426"/>
                <a:gd name="connsiteX3" fmla="*/ 43047 w 50120"/>
                <a:gd name="connsiteY3" fmla="*/ 95621 h 96426"/>
                <a:gd name="connsiteX4" fmla="*/ 34094 w 50120"/>
                <a:gd name="connsiteY4" fmla="*/ 96427 h 96426"/>
                <a:gd name="connsiteX5" fmla="*/ 10619 w 50120"/>
                <a:gd name="connsiteY5" fmla="*/ 71680 h 96426"/>
                <a:gd name="connsiteX6" fmla="*/ 10619 w 50120"/>
                <a:gd name="connsiteY6" fmla="*/ 29797 h 96426"/>
                <a:gd name="connsiteX7" fmla="*/ 0 w 50120"/>
                <a:gd name="connsiteY7" fmla="*/ 29797 h 96426"/>
                <a:gd name="connsiteX8" fmla="*/ 0 w 50120"/>
                <a:gd name="connsiteY8" fmla="*/ 22491 h 96426"/>
                <a:gd name="connsiteX9" fmla="*/ 11389 w 50120"/>
                <a:gd name="connsiteY9" fmla="*/ 16438 h 96426"/>
                <a:gd name="connsiteX10" fmla="*/ 17011 w 50120"/>
                <a:gd name="connsiteY10" fmla="*/ 0 h 96426"/>
                <a:gd name="connsiteX11" fmla="*/ 27200 w 50120"/>
                <a:gd name="connsiteY11" fmla="*/ 0 h 96426"/>
                <a:gd name="connsiteX12" fmla="*/ 27200 w 50120"/>
                <a:gd name="connsiteY12" fmla="*/ 17298 h 96426"/>
                <a:gd name="connsiteX13" fmla="*/ 49332 w 50120"/>
                <a:gd name="connsiteY13" fmla="*/ 17298 h 96426"/>
                <a:gd name="connsiteX14" fmla="*/ 49332 w 50120"/>
                <a:gd name="connsiteY14" fmla="*/ 29814 h 96426"/>
                <a:gd name="connsiteX15" fmla="*/ 27200 w 50120"/>
                <a:gd name="connsiteY15" fmla="*/ 29814 h 96426"/>
                <a:gd name="connsiteX16" fmla="*/ 27200 w 50120"/>
                <a:gd name="connsiteY16" fmla="*/ 71411 h 96426"/>
                <a:gd name="connsiteX17" fmla="*/ 30190 w 50120"/>
                <a:gd name="connsiteY17" fmla="*/ 80239 h 96426"/>
                <a:gd name="connsiteX18" fmla="*/ 38033 w 50120"/>
                <a:gd name="connsiteY18" fmla="*/ 83086 h 9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120" h="96426">
                  <a:moveTo>
                    <a:pt x="38033" y="83068"/>
                  </a:moveTo>
                  <a:cubicBezTo>
                    <a:pt x="42062" y="83068"/>
                    <a:pt x="46091" y="82442"/>
                    <a:pt x="50120" y="81170"/>
                  </a:cubicBezTo>
                  <a:lnTo>
                    <a:pt x="50120" y="93615"/>
                  </a:lnTo>
                  <a:cubicBezTo>
                    <a:pt x="48294" y="94421"/>
                    <a:pt x="45930" y="95084"/>
                    <a:pt x="43047" y="95621"/>
                  </a:cubicBezTo>
                  <a:cubicBezTo>
                    <a:pt x="40164" y="96158"/>
                    <a:pt x="37174" y="96427"/>
                    <a:pt x="34094" y="96427"/>
                  </a:cubicBezTo>
                  <a:cubicBezTo>
                    <a:pt x="18444" y="96427"/>
                    <a:pt x="10619" y="88190"/>
                    <a:pt x="10619" y="71680"/>
                  </a:cubicBezTo>
                  <a:lnTo>
                    <a:pt x="10619" y="29797"/>
                  </a:lnTo>
                  <a:lnTo>
                    <a:pt x="0" y="29797"/>
                  </a:lnTo>
                  <a:lnTo>
                    <a:pt x="0" y="22491"/>
                  </a:lnTo>
                  <a:lnTo>
                    <a:pt x="11389" y="16438"/>
                  </a:lnTo>
                  <a:lnTo>
                    <a:pt x="17011" y="0"/>
                  </a:lnTo>
                  <a:lnTo>
                    <a:pt x="27200" y="0"/>
                  </a:lnTo>
                  <a:lnTo>
                    <a:pt x="27200" y="17298"/>
                  </a:lnTo>
                  <a:lnTo>
                    <a:pt x="49332" y="17298"/>
                  </a:lnTo>
                  <a:lnTo>
                    <a:pt x="49332" y="29814"/>
                  </a:lnTo>
                  <a:lnTo>
                    <a:pt x="27200" y="29814"/>
                  </a:lnTo>
                  <a:lnTo>
                    <a:pt x="27200" y="71411"/>
                  </a:lnTo>
                  <a:cubicBezTo>
                    <a:pt x="27200" y="75387"/>
                    <a:pt x="28203" y="78341"/>
                    <a:pt x="30190" y="80239"/>
                  </a:cubicBezTo>
                  <a:cubicBezTo>
                    <a:pt x="32178" y="82137"/>
                    <a:pt x="34792" y="83086"/>
                    <a:pt x="38033" y="8308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C052E-94A7-D138-3632-8A6C77568756}"/>
                </a:ext>
              </a:extLst>
            </p:cNvPr>
            <p:cNvSpPr/>
            <p:nvPr/>
          </p:nvSpPr>
          <p:spPr>
            <a:xfrm>
              <a:off x="1483668" y="1068542"/>
              <a:ext cx="50102" cy="96426"/>
            </a:xfrm>
            <a:custGeom>
              <a:avLst/>
              <a:gdLst>
                <a:gd name="connsiteX0" fmla="*/ 38016 w 50102"/>
                <a:gd name="connsiteY0" fmla="*/ 83068 h 96426"/>
                <a:gd name="connsiteX1" fmla="*/ 50103 w 50102"/>
                <a:gd name="connsiteY1" fmla="*/ 81170 h 96426"/>
                <a:gd name="connsiteX2" fmla="*/ 50103 w 50102"/>
                <a:gd name="connsiteY2" fmla="*/ 93615 h 96426"/>
                <a:gd name="connsiteX3" fmla="*/ 43047 w 50102"/>
                <a:gd name="connsiteY3" fmla="*/ 95621 h 96426"/>
                <a:gd name="connsiteX4" fmla="*/ 34094 w 50102"/>
                <a:gd name="connsiteY4" fmla="*/ 96427 h 96426"/>
                <a:gd name="connsiteX5" fmla="*/ 10619 w 50102"/>
                <a:gd name="connsiteY5" fmla="*/ 71680 h 96426"/>
                <a:gd name="connsiteX6" fmla="*/ 10619 w 50102"/>
                <a:gd name="connsiteY6" fmla="*/ 29797 h 96426"/>
                <a:gd name="connsiteX7" fmla="*/ 0 w 50102"/>
                <a:gd name="connsiteY7" fmla="*/ 29797 h 96426"/>
                <a:gd name="connsiteX8" fmla="*/ 0 w 50102"/>
                <a:gd name="connsiteY8" fmla="*/ 22491 h 96426"/>
                <a:gd name="connsiteX9" fmla="*/ 11389 w 50102"/>
                <a:gd name="connsiteY9" fmla="*/ 16438 h 96426"/>
                <a:gd name="connsiteX10" fmla="*/ 17011 w 50102"/>
                <a:gd name="connsiteY10" fmla="*/ 0 h 96426"/>
                <a:gd name="connsiteX11" fmla="*/ 27200 w 50102"/>
                <a:gd name="connsiteY11" fmla="*/ 0 h 96426"/>
                <a:gd name="connsiteX12" fmla="*/ 27200 w 50102"/>
                <a:gd name="connsiteY12" fmla="*/ 17298 h 96426"/>
                <a:gd name="connsiteX13" fmla="*/ 49333 w 50102"/>
                <a:gd name="connsiteY13" fmla="*/ 17298 h 96426"/>
                <a:gd name="connsiteX14" fmla="*/ 49333 w 50102"/>
                <a:gd name="connsiteY14" fmla="*/ 29814 h 96426"/>
                <a:gd name="connsiteX15" fmla="*/ 27200 w 50102"/>
                <a:gd name="connsiteY15" fmla="*/ 29814 h 96426"/>
                <a:gd name="connsiteX16" fmla="*/ 27200 w 50102"/>
                <a:gd name="connsiteY16" fmla="*/ 71411 h 96426"/>
                <a:gd name="connsiteX17" fmla="*/ 30190 w 50102"/>
                <a:gd name="connsiteY17" fmla="*/ 80239 h 96426"/>
                <a:gd name="connsiteX18" fmla="*/ 38034 w 50102"/>
                <a:gd name="connsiteY18" fmla="*/ 83086 h 9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102" h="96426">
                  <a:moveTo>
                    <a:pt x="38016" y="83068"/>
                  </a:moveTo>
                  <a:cubicBezTo>
                    <a:pt x="42045" y="83068"/>
                    <a:pt x="46074" y="82442"/>
                    <a:pt x="50103" y="81170"/>
                  </a:cubicBezTo>
                  <a:lnTo>
                    <a:pt x="50103" y="93615"/>
                  </a:lnTo>
                  <a:cubicBezTo>
                    <a:pt x="48276" y="94421"/>
                    <a:pt x="45930" y="95084"/>
                    <a:pt x="43047" y="95621"/>
                  </a:cubicBezTo>
                  <a:cubicBezTo>
                    <a:pt x="40164" y="96158"/>
                    <a:pt x="37174" y="96427"/>
                    <a:pt x="34094" y="96427"/>
                  </a:cubicBezTo>
                  <a:cubicBezTo>
                    <a:pt x="18444" y="96427"/>
                    <a:pt x="10619" y="88190"/>
                    <a:pt x="10619" y="71680"/>
                  </a:cubicBezTo>
                  <a:lnTo>
                    <a:pt x="10619" y="29797"/>
                  </a:lnTo>
                  <a:lnTo>
                    <a:pt x="0" y="29797"/>
                  </a:lnTo>
                  <a:lnTo>
                    <a:pt x="0" y="22491"/>
                  </a:lnTo>
                  <a:lnTo>
                    <a:pt x="11389" y="16438"/>
                  </a:lnTo>
                  <a:lnTo>
                    <a:pt x="17011" y="0"/>
                  </a:lnTo>
                  <a:lnTo>
                    <a:pt x="27200" y="0"/>
                  </a:lnTo>
                  <a:lnTo>
                    <a:pt x="27200" y="17298"/>
                  </a:lnTo>
                  <a:lnTo>
                    <a:pt x="49333" y="17298"/>
                  </a:lnTo>
                  <a:lnTo>
                    <a:pt x="49333" y="29814"/>
                  </a:lnTo>
                  <a:lnTo>
                    <a:pt x="27200" y="29814"/>
                  </a:lnTo>
                  <a:lnTo>
                    <a:pt x="27200" y="71411"/>
                  </a:lnTo>
                  <a:cubicBezTo>
                    <a:pt x="27200" y="75387"/>
                    <a:pt x="28203" y="78341"/>
                    <a:pt x="30190" y="80239"/>
                  </a:cubicBezTo>
                  <a:cubicBezTo>
                    <a:pt x="32178" y="82137"/>
                    <a:pt x="34792" y="83086"/>
                    <a:pt x="38034" y="8308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CA7555C-706D-1A01-9CEF-54D985378873}"/>
                </a:ext>
              </a:extLst>
            </p:cNvPr>
            <p:cNvSpPr/>
            <p:nvPr/>
          </p:nvSpPr>
          <p:spPr>
            <a:xfrm>
              <a:off x="1544658" y="1084408"/>
              <a:ext cx="68796" cy="80543"/>
            </a:xfrm>
            <a:custGeom>
              <a:avLst/>
              <a:gdLst>
                <a:gd name="connsiteX0" fmla="*/ 38589 w 68796"/>
                <a:gd name="connsiteY0" fmla="*/ 80544 h 80543"/>
                <a:gd name="connsiteX1" fmla="*/ 10225 w 68796"/>
                <a:gd name="connsiteY1" fmla="*/ 69961 h 80543"/>
                <a:gd name="connsiteX2" fmla="*/ 0 w 68796"/>
                <a:gd name="connsiteY2" fmla="*/ 40827 h 80543"/>
                <a:gd name="connsiteX3" fmla="*/ 9490 w 68796"/>
                <a:gd name="connsiteY3" fmla="*/ 10887 h 80543"/>
                <a:gd name="connsiteX4" fmla="*/ 35562 w 68796"/>
                <a:gd name="connsiteY4" fmla="*/ 0 h 80543"/>
                <a:gd name="connsiteX5" fmla="*/ 59879 w 68796"/>
                <a:gd name="connsiteY5" fmla="*/ 9347 h 80543"/>
                <a:gd name="connsiteX6" fmla="*/ 68797 w 68796"/>
                <a:gd name="connsiteY6" fmla="*/ 35061 h 80543"/>
                <a:gd name="connsiteX7" fmla="*/ 68797 w 68796"/>
                <a:gd name="connsiteY7" fmla="*/ 43978 h 80543"/>
                <a:gd name="connsiteX8" fmla="*/ 16993 w 68796"/>
                <a:gd name="connsiteY8" fmla="*/ 43978 h 80543"/>
                <a:gd name="connsiteX9" fmla="*/ 23117 w 68796"/>
                <a:gd name="connsiteY9" fmla="*/ 61366 h 80543"/>
                <a:gd name="connsiteX10" fmla="*/ 39359 w 68796"/>
                <a:gd name="connsiteY10" fmla="*/ 67454 h 80543"/>
                <a:gd name="connsiteX11" fmla="*/ 52180 w 68796"/>
                <a:gd name="connsiteY11" fmla="*/ 66147 h 80543"/>
                <a:gd name="connsiteX12" fmla="*/ 64929 w 68796"/>
                <a:gd name="connsiteY12" fmla="*/ 61831 h 80543"/>
                <a:gd name="connsiteX13" fmla="*/ 64929 w 68796"/>
                <a:gd name="connsiteY13" fmla="*/ 75261 h 80543"/>
                <a:gd name="connsiteX14" fmla="*/ 52699 w 68796"/>
                <a:gd name="connsiteY14" fmla="*/ 79344 h 80543"/>
                <a:gd name="connsiteX15" fmla="*/ 38571 w 68796"/>
                <a:gd name="connsiteY15" fmla="*/ 80544 h 80543"/>
                <a:gd name="connsiteX16" fmla="*/ 35562 w 68796"/>
                <a:gd name="connsiteY16" fmla="*/ 12517 h 80543"/>
                <a:gd name="connsiteX17" fmla="*/ 22956 w 68796"/>
                <a:gd name="connsiteY17" fmla="*/ 17513 h 80543"/>
                <a:gd name="connsiteX18" fmla="*/ 17298 w 68796"/>
                <a:gd name="connsiteY18" fmla="*/ 32053 h 80543"/>
                <a:gd name="connsiteX19" fmla="*/ 52574 w 68796"/>
                <a:gd name="connsiteY19" fmla="*/ 32053 h 80543"/>
                <a:gd name="connsiteX20" fmla="*/ 47936 w 68796"/>
                <a:gd name="connsiteY20" fmla="*/ 17477 h 80543"/>
                <a:gd name="connsiteX21" fmla="*/ 35562 w 68796"/>
                <a:gd name="connsiteY21" fmla="*/ 12517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8796" h="80543">
                  <a:moveTo>
                    <a:pt x="38589" y="80544"/>
                  </a:moveTo>
                  <a:cubicBezTo>
                    <a:pt x="26502" y="80544"/>
                    <a:pt x="17047" y="77016"/>
                    <a:pt x="10225" y="69961"/>
                  </a:cubicBezTo>
                  <a:cubicBezTo>
                    <a:pt x="3402" y="62906"/>
                    <a:pt x="0" y="53200"/>
                    <a:pt x="0" y="40827"/>
                  </a:cubicBezTo>
                  <a:cubicBezTo>
                    <a:pt x="0" y="28453"/>
                    <a:pt x="3169" y="18157"/>
                    <a:pt x="9490" y="10887"/>
                  </a:cubicBezTo>
                  <a:cubicBezTo>
                    <a:pt x="15811" y="3617"/>
                    <a:pt x="24514" y="0"/>
                    <a:pt x="35562" y="0"/>
                  </a:cubicBezTo>
                  <a:cubicBezTo>
                    <a:pt x="45823" y="0"/>
                    <a:pt x="53934" y="3116"/>
                    <a:pt x="59879" y="9347"/>
                  </a:cubicBezTo>
                  <a:cubicBezTo>
                    <a:pt x="65824" y="15579"/>
                    <a:pt x="68797" y="24156"/>
                    <a:pt x="68797" y="35061"/>
                  </a:cubicBezTo>
                  <a:lnTo>
                    <a:pt x="68797" y="43978"/>
                  </a:lnTo>
                  <a:lnTo>
                    <a:pt x="16993" y="43978"/>
                  </a:lnTo>
                  <a:cubicBezTo>
                    <a:pt x="17226" y="51517"/>
                    <a:pt x="19267" y="57319"/>
                    <a:pt x="23117" y="61366"/>
                  </a:cubicBezTo>
                  <a:cubicBezTo>
                    <a:pt x="26949" y="65413"/>
                    <a:pt x="32375" y="67454"/>
                    <a:pt x="39359" y="67454"/>
                  </a:cubicBezTo>
                  <a:cubicBezTo>
                    <a:pt x="43943" y="67454"/>
                    <a:pt x="48222" y="67024"/>
                    <a:pt x="52180" y="66147"/>
                  </a:cubicBezTo>
                  <a:cubicBezTo>
                    <a:pt x="56137" y="65269"/>
                    <a:pt x="60399" y="63837"/>
                    <a:pt x="64929" y="61831"/>
                  </a:cubicBezTo>
                  <a:lnTo>
                    <a:pt x="64929" y="75261"/>
                  </a:lnTo>
                  <a:cubicBezTo>
                    <a:pt x="60900" y="77177"/>
                    <a:pt x="56817" y="78538"/>
                    <a:pt x="52699" y="79344"/>
                  </a:cubicBezTo>
                  <a:cubicBezTo>
                    <a:pt x="48580" y="80132"/>
                    <a:pt x="43871" y="80544"/>
                    <a:pt x="38571" y="80544"/>
                  </a:cubicBezTo>
                  <a:close/>
                  <a:moveTo>
                    <a:pt x="35562" y="12517"/>
                  </a:moveTo>
                  <a:cubicBezTo>
                    <a:pt x="30316" y="12517"/>
                    <a:pt x="26108" y="14182"/>
                    <a:pt x="22956" y="17513"/>
                  </a:cubicBezTo>
                  <a:cubicBezTo>
                    <a:pt x="19787" y="20843"/>
                    <a:pt x="17907" y="25696"/>
                    <a:pt x="17298" y="32053"/>
                  </a:cubicBezTo>
                  <a:lnTo>
                    <a:pt x="52574" y="32053"/>
                  </a:lnTo>
                  <a:cubicBezTo>
                    <a:pt x="52484" y="25642"/>
                    <a:pt x="50926" y="20772"/>
                    <a:pt x="47936" y="17477"/>
                  </a:cubicBezTo>
                  <a:cubicBezTo>
                    <a:pt x="44945" y="14182"/>
                    <a:pt x="40809" y="12517"/>
                    <a:pt x="35562" y="12517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39CC9AB-14A0-B439-BE22-979C564BF50D}"/>
                </a:ext>
              </a:extLst>
            </p:cNvPr>
            <p:cNvSpPr/>
            <p:nvPr/>
          </p:nvSpPr>
          <p:spPr>
            <a:xfrm>
              <a:off x="1632239" y="1084408"/>
              <a:ext cx="47631" cy="79146"/>
            </a:xfrm>
            <a:custGeom>
              <a:avLst/>
              <a:gdLst>
                <a:gd name="connsiteX0" fmla="*/ 39412 w 47631"/>
                <a:gd name="connsiteY0" fmla="*/ 18 h 79146"/>
                <a:gd name="connsiteX1" fmla="*/ 47631 w 47631"/>
                <a:gd name="connsiteY1" fmla="*/ 716 h 79146"/>
                <a:gd name="connsiteX2" fmla="*/ 46020 w 47631"/>
                <a:gd name="connsiteY2" fmla="*/ 16116 h 79146"/>
                <a:gd name="connsiteX3" fmla="*/ 38714 w 47631"/>
                <a:gd name="connsiteY3" fmla="*/ 15274 h 79146"/>
                <a:gd name="connsiteX4" fmla="*/ 22652 w 47631"/>
                <a:gd name="connsiteY4" fmla="*/ 21739 h 79146"/>
                <a:gd name="connsiteX5" fmla="*/ 16510 w 47631"/>
                <a:gd name="connsiteY5" fmla="*/ 38535 h 79146"/>
                <a:gd name="connsiteX6" fmla="*/ 16510 w 47631"/>
                <a:gd name="connsiteY6" fmla="*/ 79147 h 79146"/>
                <a:gd name="connsiteX7" fmla="*/ 0 w 47631"/>
                <a:gd name="connsiteY7" fmla="*/ 79147 h 79146"/>
                <a:gd name="connsiteX8" fmla="*/ 0 w 47631"/>
                <a:gd name="connsiteY8" fmla="*/ 1415 h 79146"/>
                <a:gd name="connsiteX9" fmla="*/ 12928 w 47631"/>
                <a:gd name="connsiteY9" fmla="*/ 1415 h 79146"/>
                <a:gd name="connsiteX10" fmla="*/ 15113 w 47631"/>
                <a:gd name="connsiteY10" fmla="*/ 15113 h 79146"/>
                <a:gd name="connsiteX11" fmla="*/ 15955 w 47631"/>
                <a:gd name="connsiteY11" fmla="*/ 15113 h 79146"/>
                <a:gd name="connsiteX12" fmla="*/ 26036 w 47631"/>
                <a:gd name="connsiteY12" fmla="*/ 4083 h 79146"/>
                <a:gd name="connsiteX13" fmla="*/ 39430 w 47631"/>
                <a:gd name="connsiteY13" fmla="*/ 0 h 7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631" h="79146">
                  <a:moveTo>
                    <a:pt x="39412" y="18"/>
                  </a:moveTo>
                  <a:cubicBezTo>
                    <a:pt x="42743" y="18"/>
                    <a:pt x="45483" y="251"/>
                    <a:pt x="47631" y="716"/>
                  </a:cubicBezTo>
                  <a:lnTo>
                    <a:pt x="46020" y="16116"/>
                  </a:lnTo>
                  <a:cubicBezTo>
                    <a:pt x="43674" y="15561"/>
                    <a:pt x="41239" y="15274"/>
                    <a:pt x="38714" y="15274"/>
                  </a:cubicBezTo>
                  <a:cubicBezTo>
                    <a:pt x="32106" y="15274"/>
                    <a:pt x="26752" y="17423"/>
                    <a:pt x="22652" y="21739"/>
                  </a:cubicBezTo>
                  <a:cubicBezTo>
                    <a:pt x="18551" y="26054"/>
                    <a:pt x="16510" y="31641"/>
                    <a:pt x="16510" y="38535"/>
                  </a:cubicBezTo>
                  <a:lnTo>
                    <a:pt x="16510" y="79147"/>
                  </a:lnTo>
                  <a:lnTo>
                    <a:pt x="0" y="79147"/>
                  </a:lnTo>
                  <a:lnTo>
                    <a:pt x="0" y="1415"/>
                  </a:lnTo>
                  <a:lnTo>
                    <a:pt x="12928" y="1415"/>
                  </a:lnTo>
                  <a:lnTo>
                    <a:pt x="15113" y="15113"/>
                  </a:lnTo>
                  <a:lnTo>
                    <a:pt x="15955" y="15113"/>
                  </a:lnTo>
                  <a:cubicBezTo>
                    <a:pt x="18533" y="10475"/>
                    <a:pt x="21900" y="6804"/>
                    <a:pt x="26036" y="4083"/>
                  </a:cubicBezTo>
                  <a:cubicBezTo>
                    <a:pt x="30190" y="1361"/>
                    <a:pt x="34649" y="0"/>
                    <a:pt x="39430" y="0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98DA53-4C47-46AE-66FE-646627B2622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AE8D73-F056-21A8-2AF4-3A2993A2475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50863" y="6170136"/>
            <a:ext cx="724337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22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(purpl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29F7D73-F2F2-E23A-7AE2-8E65F31CE529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4" name="Graphic 6">
            <a:extLst>
              <a:ext uri="{FF2B5EF4-FFF2-40B4-BE49-F238E27FC236}">
                <a16:creationId xmlns:a16="http://schemas.microsoft.com/office/drawing/2014/main" id="{2B478241-1279-2F42-25E0-A6BD6FC33141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863349-70D1-5BDC-DCA0-E3BACCEFC89B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A54EB24-B92F-D48E-095E-F96AE1F608A2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3B0EFF6-4AE9-2F28-F6D8-C1A7B75CA248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1C3DF38-4938-3FC0-E98C-700AD1554A5D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DDC3BC-8559-4662-0236-0298C6716EA1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29E444-3023-3F12-1ACE-3FDE559C7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1AC51-ED8B-F174-B02F-6F468F56E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2D1BC-631A-2DC2-EE81-636ACD45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FEF5-EC2D-274D-0B1A-7663B15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127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Right (purpl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B225598-3024-BA25-E127-761314B6EE25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7" name="Graphic 6">
            <a:extLst>
              <a:ext uri="{FF2B5EF4-FFF2-40B4-BE49-F238E27FC236}">
                <a16:creationId xmlns:a16="http://schemas.microsoft.com/office/drawing/2014/main" id="{CABF7890-0E55-0115-15A5-CC012F7FF354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65FF96E-EF29-2CAC-590E-0090C342D011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B3EA71-7E52-2281-FDCA-9E3A63B7ACB8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E0CF83-2035-B3E1-A0BE-E70840C7061F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9E3588A-A9A7-B315-44D6-B084E747E062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844F958-EC74-D7FE-C251-8A895BF48E2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29E444-3023-3F12-1ACE-3FDE559C7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6"/>
            <a:ext cx="3748939" cy="5222875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1AC51-ED8B-F174-B02F-6F468F56E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4701" y="549277"/>
            <a:ext cx="7056439" cy="5222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2D1BC-631A-2DC2-EE81-636ACD45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FEF5-EC2D-274D-0B1A-7663B15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415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(purpl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631024-E278-C065-F580-84E36C5C12B6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aphic 6">
            <a:extLst>
              <a:ext uri="{FF2B5EF4-FFF2-40B4-BE49-F238E27FC236}">
                <a16:creationId xmlns:a16="http://schemas.microsoft.com/office/drawing/2014/main" id="{3DA17C17-F486-BDC7-A9D2-B4C197593FCF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73AD49D-49F3-B83D-9C64-44154E1402D2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660AD00-FFB7-2929-139F-00128721BD54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43BEE92-BE5E-5314-FF78-A63EED944D6E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4428E68-CA54-9C7C-1AA5-CB7F6CFEEB44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6EC42BD-541E-E6A6-02D4-C4412077633D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99021F-624B-AB79-8B39-CE3ADCF2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11090275" cy="11286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0FDE3-C238-CE4E-C5F8-581C24036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820F7-47B1-7B5B-E0FE-89AD559C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B5C421-3BCE-0108-A5A3-C2B7D9E08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4" y="1962869"/>
            <a:ext cx="5402688" cy="38092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1EC9B42-EBE5-552F-6CAD-117B05CE2E3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38451" y="1962869"/>
            <a:ext cx="5402688" cy="38092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46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(purpl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1DAFE83-A49C-9264-B163-15F6764DDBD3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aphic 6">
            <a:extLst>
              <a:ext uri="{FF2B5EF4-FFF2-40B4-BE49-F238E27FC236}">
                <a16:creationId xmlns:a16="http://schemas.microsoft.com/office/drawing/2014/main" id="{A5DE97A7-A494-78C6-7B1B-02D6FC823DE0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A84573A-73B9-20D7-3531-A2E222DD5BB5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D30C5C4-10D3-0F70-AF7C-CD3D9EFF635F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20100A0-CDD6-8D17-4B7C-19D1A41443A4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B170355-79EE-AF5C-F5CC-81252CC4B312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5243739-4034-2AE5-1B0C-AA945C4F4A2B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99021F-624B-AB79-8B39-CE3ADCF2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11090275" cy="11286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0FDE3-C238-CE4E-C5F8-581C24036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820F7-47B1-7B5B-E0FE-89AD559C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B5C421-3BCE-0108-A5A3-C2B7D9E08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4" y="1962869"/>
            <a:ext cx="3506824" cy="38092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145437C-4DF0-073F-1396-0991FA110F9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42589" y="1962869"/>
            <a:ext cx="3506824" cy="38092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B097FEE-C356-A646-E47C-876CC5918F8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134315" y="1962869"/>
            <a:ext cx="3506824" cy="38092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15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oint Process (purpl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5AAA87F-B8EF-8BF0-58CE-B038DBBE7404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3" name="Graphic 6">
            <a:extLst>
              <a:ext uri="{FF2B5EF4-FFF2-40B4-BE49-F238E27FC236}">
                <a16:creationId xmlns:a16="http://schemas.microsoft.com/office/drawing/2014/main" id="{672BBF06-3874-F8EE-7407-4DA0A8BEB0B4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1CCB2C-A3E8-1371-4F6F-254D52471DBF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D726C71-2305-7C87-586A-703903C19510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04C832-8303-4287-CEA6-48E4431C9877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A64ABB-BFCF-4F50-658D-D809E2DF0349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EC630E0-5FA5-E59A-4C3A-9638C7F03FA4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E01A0A-CB0D-AFAF-7484-46DF5471443C}"/>
              </a:ext>
            </a:extLst>
          </p:cNvPr>
          <p:cNvSpPr>
            <a:spLocks/>
          </p:cNvSpPr>
          <p:nvPr/>
        </p:nvSpPr>
        <p:spPr>
          <a:xfrm>
            <a:off x="550864" y="1952625"/>
            <a:ext cx="3506827" cy="3819526"/>
          </a:xfrm>
          <a:prstGeom prst="roundRect">
            <a:avLst>
              <a:gd name="adj" fmla="val 1678"/>
            </a:avLst>
          </a:prstGeom>
          <a:solidFill>
            <a:schemeClr val="tx2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rIns="135000" bIns="81000" rtlCol="0" anchor="b"/>
          <a:lstStyle/>
          <a:p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247180F8-8D6E-ACFB-A2F2-3AA4D492D6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2000" y="2638426"/>
            <a:ext cx="3084555" cy="30065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28D4778-D84B-ADA6-FB77-5C5F5D90EF6B}"/>
              </a:ext>
            </a:extLst>
          </p:cNvPr>
          <p:cNvSpPr>
            <a:spLocks/>
          </p:cNvSpPr>
          <p:nvPr/>
        </p:nvSpPr>
        <p:spPr>
          <a:xfrm>
            <a:off x="4332289" y="1952625"/>
            <a:ext cx="3506827" cy="3819526"/>
          </a:xfrm>
          <a:prstGeom prst="roundRect">
            <a:avLst>
              <a:gd name="adj" fmla="val 1678"/>
            </a:avLst>
          </a:prstGeom>
          <a:solidFill>
            <a:schemeClr val="tx2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rIns="135000" bIns="81000" rtlCol="0" anchor="b"/>
          <a:lstStyle/>
          <a:p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32D3BB36-3F98-5F19-CDD6-6B82ADEB74F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43425" y="2638426"/>
            <a:ext cx="3084555" cy="30065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4443690-5A17-95CA-40C9-FA0889F8C451}"/>
              </a:ext>
            </a:extLst>
          </p:cNvPr>
          <p:cNvSpPr>
            <a:spLocks/>
          </p:cNvSpPr>
          <p:nvPr/>
        </p:nvSpPr>
        <p:spPr>
          <a:xfrm>
            <a:off x="8142289" y="1952625"/>
            <a:ext cx="3506827" cy="3819526"/>
          </a:xfrm>
          <a:prstGeom prst="roundRect">
            <a:avLst>
              <a:gd name="adj" fmla="val 1678"/>
            </a:avLst>
          </a:prstGeom>
          <a:solidFill>
            <a:schemeClr val="tx2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rIns="135000" bIns="81000" rtlCol="0" anchor="b"/>
          <a:lstStyle/>
          <a:p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993A1023-43C7-02CC-B29B-F94BE12B4F4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53425" y="2638426"/>
            <a:ext cx="3084555" cy="30065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41">
            <a:extLst>
              <a:ext uri="{FF2B5EF4-FFF2-40B4-BE49-F238E27FC236}">
                <a16:creationId xmlns:a16="http://schemas.microsoft.com/office/drawing/2014/main" id="{8C4F0998-11A2-5CDC-0CEB-6D9FB6AE1CC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0098" y="2076451"/>
            <a:ext cx="3368361" cy="40403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lIns="90000" tIns="0" rIns="90000" bIns="0" anchor="ctr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48275F-5186-8E07-EB09-3081666A8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7D8F0C-0327-747B-99F3-F669C95489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F60-A36E-9528-DB44-64BCB5FFF5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41">
            <a:extLst>
              <a:ext uri="{FF2B5EF4-FFF2-40B4-BE49-F238E27FC236}">
                <a16:creationId xmlns:a16="http://schemas.microsoft.com/office/drawing/2014/main" id="{8D2657A3-8FD5-2F68-2F22-0A7A073740F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01524" y="2076451"/>
            <a:ext cx="3368361" cy="40403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lIns="90000" tIns="0" rIns="90000" bIns="0" anchor="ctr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8" name="Text Placeholder 41">
            <a:extLst>
              <a:ext uri="{FF2B5EF4-FFF2-40B4-BE49-F238E27FC236}">
                <a16:creationId xmlns:a16="http://schemas.microsoft.com/office/drawing/2014/main" id="{87CF10F8-5DBB-40B5-53EC-BF656A9202E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11524" y="2076451"/>
            <a:ext cx="3368361" cy="40403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lIns="90000" tIns="0" rIns="90000" bIns="0" anchor="ctr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</p:spTree>
    <p:extLst>
      <p:ext uri="{BB962C8B-B14F-4D97-AF65-F5344CB8AC3E}">
        <p14:creationId xmlns:p14="http://schemas.microsoft.com/office/powerpoint/2010/main" val="19443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pli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DB2E72-54C2-81FE-4CBD-3CBC4D2E3C82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AB73C3-AE19-9F3D-55D9-4795C6688320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99021F-624B-AB79-8B39-CE3ADCF2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5" y="549275"/>
            <a:ext cx="5260239" cy="11286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0FDE3-C238-CE4E-C5F8-581C24036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820F7-47B1-7B5B-E0FE-89AD559C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B5C421-3BCE-0108-A5A3-C2B7D9E08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5" y="1962869"/>
            <a:ext cx="5260239" cy="38092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1EC9B42-EBE5-552F-6CAD-117B05CE2E3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80899" y="1962869"/>
            <a:ext cx="5260239" cy="3809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42E8CFA-64E4-3E9B-3B8D-04A6FE389D72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31" name="Graphic 6">
            <a:extLst>
              <a:ext uri="{FF2B5EF4-FFF2-40B4-BE49-F238E27FC236}">
                <a16:creationId xmlns:a16="http://schemas.microsoft.com/office/drawing/2014/main" id="{051D97EB-9921-4B82-3EE3-55D679775059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5BC4DA6-C118-6D83-55E4-632056B779FE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BA39353-AC52-E63E-5B2A-D9891CD4872F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D7982C0-F175-F67B-0015-B9E91C6A1424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8B71D9A-09AA-FEAB-B6D8-7E730F4B9595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207472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9469B3C-E849-DD77-E2D3-FE27645B042C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19A42FD-3B5F-4372-2B7F-D6C44720D2EB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07A9C2CC-1727-A0F7-2EDC-2CE1E73EEFB6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E1DD5FC-523C-C1E0-75CB-FC05B0126914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91C618-EE4D-A9D9-239D-ECC5EA0DD1F1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3A5D9C4-37B3-95C3-07CC-EACA09E5DD5F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84CF5FD-7B41-E4E9-B735-2DF2C70B23C4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203D63C-1CA3-D24D-5E99-AD9E13E77C0D}"/>
              </a:ext>
            </a:extLst>
          </p:cNvPr>
          <p:cNvSpPr/>
          <p:nvPr/>
        </p:nvSpPr>
        <p:spPr>
          <a:xfrm>
            <a:off x="1013293" y="2"/>
            <a:ext cx="11178708" cy="6857999"/>
          </a:xfrm>
          <a:custGeom>
            <a:avLst/>
            <a:gdLst>
              <a:gd name="connsiteX0" fmla="*/ 0 w 11178708"/>
              <a:gd name="connsiteY0" fmla="*/ 0 h 6857999"/>
              <a:gd name="connsiteX1" fmla="*/ 11178708 w 11178708"/>
              <a:gd name="connsiteY1" fmla="*/ 0 h 6857999"/>
              <a:gd name="connsiteX2" fmla="*/ 11178708 w 11178708"/>
              <a:gd name="connsiteY2" fmla="*/ 6857999 h 6857999"/>
              <a:gd name="connsiteX3" fmla="*/ 6127129 w 11178708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8708" h="6857999">
                <a:moveTo>
                  <a:pt x="0" y="0"/>
                </a:moveTo>
                <a:lnTo>
                  <a:pt x="11178708" y="0"/>
                </a:lnTo>
                <a:lnTo>
                  <a:pt x="11178708" y="6857999"/>
                </a:lnTo>
                <a:lnTo>
                  <a:pt x="6127129" y="68579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29E444-3023-3F12-1ACE-3FDE559C7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2101" y="549274"/>
            <a:ext cx="4999039" cy="113040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1AC51-ED8B-F174-B02F-6F468F56E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2101" y="2349500"/>
            <a:ext cx="4999039" cy="34226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2D1BC-631A-2DC2-EE81-636ACD45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FEF5-EC2D-274D-0B1A-7663B15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4B3ACBB-863B-A23C-75DB-E1485040DE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0864" y="1003300"/>
            <a:ext cx="5635333" cy="476885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625E97-B146-B4DF-4123-9433B72CEB7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30D4F34-DBE7-E418-EE60-1A302E94AE1B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6BF4CD64-6EF6-7CE9-AA1C-C1D7C31D88ED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DE52F29-CA16-F8EA-68F5-D03C02B22D90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F5CE5-32E4-788D-0493-88D5C7EE3E91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541A03D-CA3E-28E7-1D67-D0252D57F3D7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A80B80-A852-22CA-5601-B81D1E701768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D84DE56-2AFF-5459-9CCD-A8DBC6FC80E3}"/>
              </a:ext>
            </a:extLst>
          </p:cNvPr>
          <p:cNvSpPr/>
          <p:nvPr/>
        </p:nvSpPr>
        <p:spPr>
          <a:xfrm flipV="1">
            <a:off x="2080093" y="2"/>
            <a:ext cx="10111908" cy="6857999"/>
          </a:xfrm>
          <a:custGeom>
            <a:avLst/>
            <a:gdLst>
              <a:gd name="connsiteX0" fmla="*/ 6127129 w 10111908"/>
              <a:gd name="connsiteY0" fmla="*/ 6857999 h 6857999"/>
              <a:gd name="connsiteX1" fmla="*/ 10111908 w 10111908"/>
              <a:gd name="connsiteY1" fmla="*/ 6857999 h 6857999"/>
              <a:gd name="connsiteX2" fmla="*/ 10111908 w 10111908"/>
              <a:gd name="connsiteY2" fmla="*/ 0 h 6857999"/>
              <a:gd name="connsiteX3" fmla="*/ 0 w 10111908"/>
              <a:gd name="connsiteY3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11908" h="6857999">
                <a:moveTo>
                  <a:pt x="6127129" y="6857999"/>
                </a:moveTo>
                <a:lnTo>
                  <a:pt x="10111908" y="6857999"/>
                </a:lnTo>
                <a:lnTo>
                  <a:pt x="1011190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88C6C8B4-0E6E-3D25-136F-EF0F07A16E4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95937" y="549276"/>
            <a:ext cx="2469600" cy="2468986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 cap="none" spc="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C7ABC6-6D12-8238-6C2A-C4D4AD680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5" y="549275"/>
            <a:ext cx="3970337" cy="11286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F68FD2-C66A-97E3-F192-6928CC94DA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FB733C-AFD0-7D3F-6BB6-1181C54C7F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D14D22E-B956-FFF3-BC3B-FF40DC9EF54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8293464" y="549277"/>
            <a:ext cx="3352437" cy="522287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 cap="none" spc="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CDD6555C-3B97-0908-1540-C6897FE291D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95937" y="3303164"/>
            <a:ext cx="2469600" cy="2468986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 cap="none" spc="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0909637-17E4-8D09-B6F7-13C8E546F69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50865" y="1952627"/>
            <a:ext cx="3970337" cy="3819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30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BDDAF01-14A2-4CAC-630D-09DDF541389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AADCB14-A69A-1AA5-C00E-D1BE6249E003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7" name="Graphic 6">
            <a:extLst>
              <a:ext uri="{FF2B5EF4-FFF2-40B4-BE49-F238E27FC236}">
                <a16:creationId xmlns:a16="http://schemas.microsoft.com/office/drawing/2014/main" id="{E89BE542-76F5-3EEA-031E-BBC57CAD17E1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B2D4DBC-DFD6-4398-2149-149B1F08AB92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03ECC8B-77D7-6F42-A355-0D636A845DDA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1640157-BA39-269C-C40B-56BE692A6880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F627E1F-5A92-4C30-1384-DA4844D450BB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4946EF-7345-ED01-D97E-E89AEB2ED4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57BAED-8168-D090-18E2-7D47BEA99E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41">
            <a:extLst>
              <a:ext uri="{FF2B5EF4-FFF2-40B4-BE49-F238E27FC236}">
                <a16:creationId xmlns:a16="http://schemas.microsoft.com/office/drawing/2014/main" id="{53C215FA-AA18-F2B7-24AC-F89A1340DF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2" y="2974977"/>
            <a:ext cx="9728199" cy="2536825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1125"/>
              </a:spcAft>
              <a:defRPr sz="2700" b="0">
                <a:solidFill>
                  <a:schemeClr val="bg1"/>
                </a:solidFill>
                <a:latin typeface="+mn-lt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2100" b="1">
                <a:solidFill>
                  <a:schemeClr val="bg1"/>
                </a:solidFill>
                <a:latin typeface="+mn-lt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2700" b="1">
                <a:solidFill>
                  <a:schemeClr val="bg1"/>
                </a:solidFill>
                <a:latin typeface="+mn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2700" b="1">
                <a:solidFill>
                  <a:schemeClr val="bg1"/>
                </a:solidFill>
                <a:latin typeface="+mn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2700" b="1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Quote</a:t>
            </a:r>
          </a:p>
          <a:p>
            <a:pPr lvl="1"/>
            <a:r>
              <a:rPr lang="en-US" dirty="0"/>
              <a:t>Speaker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F3C783D-6FFB-078A-9A3F-6E8B0D05FC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3" y="1184789"/>
            <a:ext cx="2001837" cy="1475317"/>
          </a:xfrm>
          <a:custGeom>
            <a:avLst/>
            <a:gdLst>
              <a:gd name="connsiteX0" fmla="*/ 1806575 w 2001837"/>
              <a:gd name="connsiteY0" fmla="*/ 0 h 1475317"/>
              <a:gd name="connsiteX1" fmla="*/ 1904206 w 2001837"/>
              <a:gd name="connsiteY1" fmla="*/ 141023 h 1475317"/>
              <a:gd name="connsiteX2" fmla="*/ 1448594 w 2001837"/>
              <a:gd name="connsiteY2" fmla="*/ 748506 h 1475317"/>
              <a:gd name="connsiteX3" fmla="*/ 1654704 w 2001837"/>
              <a:gd name="connsiteY3" fmla="*/ 715963 h 1475317"/>
              <a:gd name="connsiteX4" fmla="*/ 2001837 w 2001837"/>
              <a:gd name="connsiteY4" fmla="*/ 1095640 h 1475317"/>
              <a:gd name="connsiteX5" fmla="*/ 1893358 w 2001837"/>
              <a:gd name="connsiteY5" fmla="*/ 1366838 h 1475317"/>
              <a:gd name="connsiteX6" fmla="*/ 1622160 w 2001837"/>
              <a:gd name="connsiteY6" fmla="*/ 1475317 h 1475317"/>
              <a:gd name="connsiteX7" fmla="*/ 1329267 w 2001837"/>
              <a:gd name="connsiteY7" fmla="*/ 1355990 h 1475317"/>
              <a:gd name="connsiteX8" fmla="*/ 1155700 w 2001837"/>
              <a:gd name="connsiteY8" fmla="*/ 889529 h 1475317"/>
              <a:gd name="connsiteX9" fmla="*/ 1806575 w 2001837"/>
              <a:gd name="connsiteY9" fmla="*/ 0 h 1475317"/>
              <a:gd name="connsiteX10" fmla="*/ 650875 w 2001837"/>
              <a:gd name="connsiteY10" fmla="*/ 0 h 1475317"/>
              <a:gd name="connsiteX11" fmla="*/ 748506 w 2001837"/>
              <a:gd name="connsiteY11" fmla="*/ 141023 h 1475317"/>
              <a:gd name="connsiteX12" fmla="*/ 292894 w 2001837"/>
              <a:gd name="connsiteY12" fmla="*/ 748506 h 1475317"/>
              <a:gd name="connsiteX13" fmla="*/ 499004 w 2001837"/>
              <a:gd name="connsiteY13" fmla="*/ 715963 h 1475317"/>
              <a:gd name="connsiteX14" fmla="*/ 846137 w 2001837"/>
              <a:gd name="connsiteY14" fmla="*/ 1095640 h 1475317"/>
              <a:gd name="connsiteX15" fmla="*/ 737658 w 2001837"/>
              <a:gd name="connsiteY15" fmla="*/ 1366838 h 1475317"/>
              <a:gd name="connsiteX16" fmla="*/ 466460 w 2001837"/>
              <a:gd name="connsiteY16" fmla="*/ 1475317 h 1475317"/>
              <a:gd name="connsiteX17" fmla="*/ 173567 w 2001837"/>
              <a:gd name="connsiteY17" fmla="*/ 1355990 h 1475317"/>
              <a:gd name="connsiteX18" fmla="*/ 0 w 2001837"/>
              <a:gd name="connsiteY18" fmla="*/ 889529 h 1475317"/>
              <a:gd name="connsiteX19" fmla="*/ 650875 w 2001837"/>
              <a:gd name="connsiteY19" fmla="*/ 0 h 147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01837" h="1475317">
                <a:moveTo>
                  <a:pt x="1806575" y="0"/>
                </a:moveTo>
                <a:lnTo>
                  <a:pt x="1904206" y="141023"/>
                </a:lnTo>
                <a:cubicBezTo>
                  <a:pt x="1546225" y="336285"/>
                  <a:pt x="1470290" y="585788"/>
                  <a:pt x="1448594" y="748506"/>
                </a:cubicBezTo>
                <a:cubicBezTo>
                  <a:pt x="1502833" y="715963"/>
                  <a:pt x="1578769" y="705115"/>
                  <a:pt x="1654704" y="715963"/>
                </a:cubicBezTo>
                <a:cubicBezTo>
                  <a:pt x="1849967" y="737658"/>
                  <a:pt x="2001837" y="889529"/>
                  <a:pt x="2001837" y="1095640"/>
                </a:cubicBezTo>
                <a:cubicBezTo>
                  <a:pt x="2001837" y="1193271"/>
                  <a:pt x="1958446" y="1290902"/>
                  <a:pt x="1893358" y="1366838"/>
                </a:cubicBezTo>
                <a:cubicBezTo>
                  <a:pt x="1828271" y="1442773"/>
                  <a:pt x="1730640" y="1475317"/>
                  <a:pt x="1622160" y="1475317"/>
                </a:cubicBezTo>
                <a:cubicBezTo>
                  <a:pt x="1502833" y="1475317"/>
                  <a:pt x="1394354" y="1421077"/>
                  <a:pt x="1329267" y="1355990"/>
                </a:cubicBezTo>
                <a:cubicBezTo>
                  <a:pt x="1220787" y="1236663"/>
                  <a:pt x="1155700" y="1106488"/>
                  <a:pt x="1155700" y="889529"/>
                </a:cubicBezTo>
                <a:cubicBezTo>
                  <a:pt x="1155700" y="509852"/>
                  <a:pt x="1426898" y="173567"/>
                  <a:pt x="1806575" y="0"/>
                </a:cubicBezTo>
                <a:close/>
                <a:moveTo>
                  <a:pt x="650875" y="0"/>
                </a:moveTo>
                <a:lnTo>
                  <a:pt x="748506" y="141023"/>
                </a:lnTo>
                <a:cubicBezTo>
                  <a:pt x="390525" y="336285"/>
                  <a:pt x="314590" y="585788"/>
                  <a:pt x="292894" y="748506"/>
                </a:cubicBezTo>
                <a:cubicBezTo>
                  <a:pt x="347133" y="715963"/>
                  <a:pt x="423069" y="705115"/>
                  <a:pt x="499004" y="715963"/>
                </a:cubicBezTo>
                <a:cubicBezTo>
                  <a:pt x="694267" y="737658"/>
                  <a:pt x="846137" y="889529"/>
                  <a:pt x="846137" y="1095640"/>
                </a:cubicBezTo>
                <a:cubicBezTo>
                  <a:pt x="846137" y="1193271"/>
                  <a:pt x="802746" y="1290902"/>
                  <a:pt x="737658" y="1366838"/>
                </a:cubicBezTo>
                <a:cubicBezTo>
                  <a:pt x="672571" y="1442773"/>
                  <a:pt x="574940" y="1475317"/>
                  <a:pt x="466460" y="1475317"/>
                </a:cubicBezTo>
                <a:cubicBezTo>
                  <a:pt x="347133" y="1475317"/>
                  <a:pt x="238654" y="1421077"/>
                  <a:pt x="173567" y="1355990"/>
                </a:cubicBezTo>
                <a:cubicBezTo>
                  <a:pt x="65087" y="1236663"/>
                  <a:pt x="0" y="1106488"/>
                  <a:pt x="0" y="889529"/>
                </a:cubicBezTo>
                <a:cubicBezTo>
                  <a:pt x="0" y="509852"/>
                  <a:pt x="271198" y="173567"/>
                  <a:pt x="65087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.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3884194-0DB0-EE2A-47F6-3BFA866C68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9347201" y="4269199"/>
            <a:ext cx="1371599" cy="1010843"/>
          </a:xfrm>
          <a:custGeom>
            <a:avLst/>
            <a:gdLst>
              <a:gd name="connsiteX0" fmla="*/ 1806575 w 2001837"/>
              <a:gd name="connsiteY0" fmla="*/ 0 h 1475317"/>
              <a:gd name="connsiteX1" fmla="*/ 1904206 w 2001837"/>
              <a:gd name="connsiteY1" fmla="*/ 141023 h 1475317"/>
              <a:gd name="connsiteX2" fmla="*/ 1448594 w 2001837"/>
              <a:gd name="connsiteY2" fmla="*/ 748506 h 1475317"/>
              <a:gd name="connsiteX3" fmla="*/ 1654704 w 2001837"/>
              <a:gd name="connsiteY3" fmla="*/ 715963 h 1475317"/>
              <a:gd name="connsiteX4" fmla="*/ 2001837 w 2001837"/>
              <a:gd name="connsiteY4" fmla="*/ 1095640 h 1475317"/>
              <a:gd name="connsiteX5" fmla="*/ 1893358 w 2001837"/>
              <a:gd name="connsiteY5" fmla="*/ 1366838 h 1475317"/>
              <a:gd name="connsiteX6" fmla="*/ 1622160 w 2001837"/>
              <a:gd name="connsiteY6" fmla="*/ 1475317 h 1475317"/>
              <a:gd name="connsiteX7" fmla="*/ 1329267 w 2001837"/>
              <a:gd name="connsiteY7" fmla="*/ 1355990 h 1475317"/>
              <a:gd name="connsiteX8" fmla="*/ 1155700 w 2001837"/>
              <a:gd name="connsiteY8" fmla="*/ 889529 h 1475317"/>
              <a:gd name="connsiteX9" fmla="*/ 1806575 w 2001837"/>
              <a:gd name="connsiteY9" fmla="*/ 0 h 1475317"/>
              <a:gd name="connsiteX10" fmla="*/ 650875 w 2001837"/>
              <a:gd name="connsiteY10" fmla="*/ 0 h 1475317"/>
              <a:gd name="connsiteX11" fmla="*/ 748506 w 2001837"/>
              <a:gd name="connsiteY11" fmla="*/ 141023 h 1475317"/>
              <a:gd name="connsiteX12" fmla="*/ 292894 w 2001837"/>
              <a:gd name="connsiteY12" fmla="*/ 748506 h 1475317"/>
              <a:gd name="connsiteX13" fmla="*/ 499004 w 2001837"/>
              <a:gd name="connsiteY13" fmla="*/ 715963 h 1475317"/>
              <a:gd name="connsiteX14" fmla="*/ 846137 w 2001837"/>
              <a:gd name="connsiteY14" fmla="*/ 1095640 h 1475317"/>
              <a:gd name="connsiteX15" fmla="*/ 737658 w 2001837"/>
              <a:gd name="connsiteY15" fmla="*/ 1366838 h 1475317"/>
              <a:gd name="connsiteX16" fmla="*/ 466460 w 2001837"/>
              <a:gd name="connsiteY16" fmla="*/ 1475317 h 1475317"/>
              <a:gd name="connsiteX17" fmla="*/ 173567 w 2001837"/>
              <a:gd name="connsiteY17" fmla="*/ 1355990 h 1475317"/>
              <a:gd name="connsiteX18" fmla="*/ 0 w 2001837"/>
              <a:gd name="connsiteY18" fmla="*/ 889529 h 1475317"/>
              <a:gd name="connsiteX19" fmla="*/ 650875 w 2001837"/>
              <a:gd name="connsiteY19" fmla="*/ 0 h 147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01837" h="1475317">
                <a:moveTo>
                  <a:pt x="1806575" y="0"/>
                </a:moveTo>
                <a:lnTo>
                  <a:pt x="1904206" y="141023"/>
                </a:lnTo>
                <a:cubicBezTo>
                  <a:pt x="1546225" y="336285"/>
                  <a:pt x="1470290" y="585788"/>
                  <a:pt x="1448594" y="748506"/>
                </a:cubicBezTo>
                <a:cubicBezTo>
                  <a:pt x="1502833" y="715963"/>
                  <a:pt x="1578769" y="705115"/>
                  <a:pt x="1654704" y="715963"/>
                </a:cubicBezTo>
                <a:cubicBezTo>
                  <a:pt x="1849967" y="737658"/>
                  <a:pt x="2001837" y="889529"/>
                  <a:pt x="2001837" y="1095640"/>
                </a:cubicBezTo>
                <a:cubicBezTo>
                  <a:pt x="2001837" y="1193271"/>
                  <a:pt x="1958446" y="1290902"/>
                  <a:pt x="1893358" y="1366838"/>
                </a:cubicBezTo>
                <a:cubicBezTo>
                  <a:pt x="1828271" y="1442773"/>
                  <a:pt x="1730640" y="1475317"/>
                  <a:pt x="1622160" y="1475317"/>
                </a:cubicBezTo>
                <a:cubicBezTo>
                  <a:pt x="1502833" y="1475317"/>
                  <a:pt x="1394354" y="1421077"/>
                  <a:pt x="1329267" y="1355990"/>
                </a:cubicBezTo>
                <a:cubicBezTo>
                  <a:pt x="1220787" y="1236663"/>
                  <a:pt x="1155700" y="1106488"/>
                  <a:pt x="1155700" y="889529"/>
                </a:cubicBezTo>
                <a:cubicBezTo>
                  <a:pt x="1155700" y="509852"/>
                  <a:pt x="1426898" y="173567"/>
                  <a:pt x="1806575" y="0"/>
                </a:cubicBezTo>
                <a:close/>
                <a:moveTo>
                  <a:pt x="650875" y="0"/>
                </a:moveTo>
                <a:lnTo>
                  <a:pt x="748506" y="141023"/>
                </a:lnTo>
                <a:cubicBezTo>
                  <a:pt x="390525" y="336285"/>
                  <a:pt x="314590" y="585788"/>
                  <a:pt x="292894" y="748506"/>
                </a:cubicBezTo>
                <a:cubicBezTo>
                  <a:pt x="347133" y="715963"/>
                  <a:pt x="423069" y="705115"/>
                  <a:pt x="499004" y="715963"/>
                </a:cubicBezTo>
                <a:cubicBezTo>
                  <a:pt x="694267" y="737658"/>
                  <a:pt x="846137" y="889529"/>
                  <a:pt x="846137" y="1095640"/>
                </a:cubicBezTo>
                <a:cubicBezTo>
                  <a:pt x="846137" y="1193271"/>
                  <a:pt x="802746" y="1290902"/>
                  <a:pt x="737658" y="1366838"/>
                </a:cubicBezTo>
                <a:cubicBezTo>
                  <a:pt x="672571" y="1442773"/>
                  <a:pt x="574940" y="1475317"/>
                  <a:pt x="466460" y="1475317"/>
                </a:cubicBezTo>
                <a:cubicBezTo>
                  <a:pt x="347133" y="1475317"/>
                  <a:pt x="238654" y="1421077"/>
                  <a:pt x="173567" y="1355990"/>
                </a:cubicBezTo>
                <a:cubicBezTo>
                  <a:pt x="65087" y="1236663"/>
                  <a:pt x="0" y="1106488"/>
                  <a:pt x="0" y="889529"/>
                </a:cubicBezTo>
                <a:cubicBezTo>
                  <a:pt x="0" y="509852"/>
                  <a:pt x="271198" y="173567"/>
                  <a:pt x="65087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36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ld Content Accent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CB4F7AF-306E-60B5-D6AB-48FFF9C372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8355225 w 12192000"/>
              <a:gd name="connsiteY1" fmla="*/ 0 h 6858000"/>
              <a:gd name="connsiteX2" fmla="*/ 12189294 w 12192000"/>
              <a:gd name="connsiteY2" fmla="*/ 3400842 h 6858000"/>
              <a:gd name="connsiteX3" fmla="*/ 12190423 w 12192000"/>
              <a:gd name="connsiteY3" fmla="*/ 3400425 h 6858000"/>
              <a:gd name="connsiteX4" fmla="*/ 12192000 w 12192000"/>
              <a:gd name="connsiteY4" fmla="*/ 3400425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8355225" y="0"/>
                </a:lnTo>
                <a:lnTo>
                  <a:pt x="12189294" y="3400842"/>
                </a:lnTo>
                <a:lnTo>
                  <a:pt x="12190423" y="3400425"/>
                </a:lnTo>
                <a:lnTo>
                  <a:pt x="12192000" y="3400425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5BBF398-1EDA-CCF2-4D7A-3D681EC404B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16087" y="3400427"/>
            <a:ext cx="9375915" cy="3457575"/>
          </a:xfrm>
          <a:custGeom>
            <a:avLst/>
            <a:gdLst>
              <a:gd name="connsiteX0" fmla="*/ 9374337 w 9375915"/>
              <a:gd name="connsiteY0" fmla="*/ 0 h 3457575"/>
              <a:gd name="connsiteX1" fmla="*/ 9375915 w 9375915"/>
              <a:gd name="connsiteY1" fmla="*/ 0 h 3457575"/>
              <a:gd name="connsiteX2" fmla="*/ 9375915 w 9375915"/>
              <a:gd name="connsiteY2" fmla="*/ 3457575 h 3457575"/>
              <a:gd name="connsiteX3" fmla="*/ 0 w 9375915"/>
              <a:gd name="connsiteY3" fmla="*/ 3457575 h 3457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5915" h="3457575">
                <a:moveTo>
                  <a:pt x="9374337" y="0"/>
                </a:moveTo>
                <a:lnTo>
                  <a:pt x="9375915" y="0"/>
                </a:lnTo>
                <a:lnTo>
                  <a:pt x="9375915" y="3457575"/>
                </a:lnTo>
                <a:lnTo>
                  <a:pt x="0" y="34575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180000" anchor="b">
            <a:no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3AAF368-4039-0A8A-F273-777610518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8072437" cy="11286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DA37B6-2103-63A1-B2C6-B137B9764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843F-2F05-0893-55B0-297EE7A55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F6CE024F-6738-8293-A529-81D7FA9C90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5" y="1968975"/>
            <a:ext cx="5260975" cy="38031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30" name="Graphic 6">
            <a:extLst>
              <a:ext uri="{FF2B5EF4-FFF2-40B4-BE49-F238E27FC236}">
                <a16:creationId xmlns:a16="http://schemas.microsoft.com/office/drawing/2014/main" id="{BED0DA60-49E4-CA0B-0FB8-A669244FFC85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78052A6-A6E9-F8F8-5F2F-70F3BDF7F613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A251E49-A004-FCCA-6E75-06BBDEF5D105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65A2B23-EEDD-780A-3D79-6D9381C24D1A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B33FD30-2326-6344-7C89-866B1CB3F040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29AB1E2-D270-D556-FE5D-879C58377640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0890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Red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997B040-DF54-EE85-7B14-8CD47261C16A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C6C9B13-3EC8-7466-CEAD-F47EDFF25355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9C18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8ED685-D9C0-B371-5E31-A4014B041B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65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18B854-F73F-BCE3-C641-2D650F47E3BD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ECB0CD8-C6B8-B584-7374-D153AEBF1E6C}"/>
              </a:ext>
            </a:extLst>
          </p:cNvPr>
          <p:cNvSpPr/>
          <p:nvPr/>
        </p:nvSpPr>
        <p:spPr>
          <a:xfrm>
            <a:off x="8509804" y="-1"/>
            <a:ext cx="3682197" cy="6858001"/>
          </a:xfrm>
          <a:custGeom>
            <a:avLst/>
            <a:gdLst>
              <a:gd name="connsiteX0" fmla="*/ 2423710 w 3682197"/>
              <a:gd name="connsiteY0" fmla="*/ 0 h 6858001"/>
              <a:gd name="connsiteX1" fmla="*/ 3682197 w 3682197"/>
              <a:gd name="connsiteY1" fmla="*/ 0 h 6858001"/>
              <a:gd name="connsiteX2" fmla="*/ 3682197 w 3682197"/>
              <a:gd name="connsiteY2" fmla="*/ 3490133 h 6858001"/>
              <a:gd name="connsiteX3" fmla="*/ 2521055 w 3682197"/>
              <a:gd name="connsiteY3" fmla="*/ 6850745 h 6858001"/>
              <a:gd name="connsiteX4" fmla="*/ 2519956 w 3682197"/>
              <a:gd name="connsiteY4" fmla="*/ 6858001 h 6858001"/>
              <a:gd name="connsiteX5" fmla="*/ 0 w 3682197"/>
              <a:gd name="connsiteY5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82197" h="6858001">
                <a:moveTo>
                  <a:pt x="2423710" y="0"/>
                </a:moveTo>
                <a:lnTo>
                  <a:pt x="3682197" y="0"/>
                </a:lnTo>
                <a:lnTo>
                  <a:pt x="3682197" y="3490133"/>
                </a:lnTo>
                <a:lnTo>
                  <a:pt x="2521055" y="6850745"/>
                </a:lnTo>
                <a:lnTo>
                  <a:pt x="2519956" y="6858001"/>
                </a:lnTo>
                <a:lnTo>
                  <a:pt x="0" y="68580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8E8205-AC18-CC17-0F16-FA4DBF1CCD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32" r="23333" b="29833"/>
          <a:stretch/>
        </p:blipFill>
        <p:spPr>
          <a:xfrm>
            <a:off x="5207603" y="972457"/>
            <a:ext cx="6741928" cy="588554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93A15-3787-B0CA-5B5B-C4622BA7CD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1EFF1-B5D3-3D7F-7A87-8CD0ECE6B5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629AC38-B6E9-C7F9-3DB3-CAEE837A6F5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65" y="549277"/>
            <a:ext cx="5545137" cy="52228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5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2pPr>
            <a:lvl3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Statement</a:t>
            </a:r>
          </a:p>
        </p:txBody>
      </p:sp>
      <p:grpSp>
        <p:nvGrpSpPr>
          <p:cNvPr id="2" name="Graphic 6">
            <a:extLst>
              <a:ext uri="{FF2B5EF4-FFF2-40B4-BE49-F238E27FC236}">
                <a16:creationId xmlns:a16="http://schemas.microsoft.com/office/drawing/2014/main" id="{6F25C865-5D79-2C97-ED79-67F0731CC386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EF501D8-4934-5521-5B55-EF190047F811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960861C-8B82-FBC2-FACD-467D0FA87FC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2C1E886-C7E5-0FC9-3317-60C581A1EC60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ACE94B-3B52-58C6-F3CA-00BD89BB0934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1A2BB41-37DE-1AB3-7637-746BF2072B8E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281902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B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7652CC1-DA38-8C06-F9A2-2F322CC0A305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ECB0CD8-C6B8-B584-7374-D153AEBF1E6C}"/>
              </a:ext>
            </a:extLst>
          </p:cNvPr>
          <p:cNvSpPr/>
          <p:nvPr/>
        </p:nvSpPr>
        <p:spPr>
          <a:xfrm>
            <a:off x="8509804" y="-1"/>
            <a:ext cx="3682197" cy="6858001"/>
          </a:xfrm>
          <a:custGeom>
            <a:avLst/>
            <a:gdLst>
              <a:gd name="connsiteX0" fmla="*/ 2423710 w 3682197"/>
              <a:gd name="connsiteY0" fmla="*/ 0 h 6858001"/>
              <a:gd name="connsiteX1" fmla="*/ 3682197 w 3682197"/>
              <a:gd name="connsiteY1" fmla="*/ 0 h 6858001"/>
              <a:gd name="connsiteX2" fmla="*/ 3682197 w 3682197"/>
              <a:gd name="connsiteY2" fmla="*/ 3490133 h 6858001"/>
              <a:gd name="connsiteX3" fmla="*/ 2521055 w 3682197"/>
              <a:gd name="connsiteY3" fmla="*/ 6850745 h 6858001"/>
              <a:gd name="connsiteX4" fmla="*/ 2519956 w 3682197"/>
              <a:gd name="connsiteY4" fmla="*/ 6858001 h 6858001"/>
              <a:gd name="connsiteX5" fmla="*/ 0 w 3682197"/>
              <a:gd name="connsiteY5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82197" h="6858001">
                <a:moveTo>
                  <a:pt x="2423710" y="0"/>
                </a:moveTo>
                <a:lnTo>
                  <a:pt x="3682197" y="0"/>
                </a:lnTo>
                <a:lnTo>
                  <a:pt x="3682197" y="3490133"/>
                </a:lnTo>
                <a:lnTo>
                  <a:pt x="2521055" y="6850745"/>
                </a:lnTo>
                <a:lnTo>
                  <a:pt x="2519956" y="6858001"/>
                </a:lnTo>
                <a:lnTo>
                  <a:pt x="0" y="685800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93A15-3787-B0CA-5B5B-C4622BA7CD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629AC38-B6E9-C7F9-3DB3-CAEE837A6F5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65" y="549277"/>
            <a:ext cx="5545137" cy="52228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5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2pPr>
            <a:lvl3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Statement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006897-DEE2-8028-33C6-DBBE9747BE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" r="1221" b="12914"/>
          <a:stretch/>
        </p:blipFill>
        <p:spPr>
          <a:xfrm>
            <a:off x="4502805" y="1132114"/>
            <a:ext cx="7689195" cy="5725886"/>
          </a:xfrm>
          <a:prstGeom prst="rect">
            <a:avLst/>
          </a:prstGeom>
        </p:spPr>
      </p:pic>
      <p:grpSp>
        <p:nvGrpSpPr>
          <p:cNvPr id="2" name="Graphic 6">
            <a:extLst>
              <a:ext uri="{FF2B5EF4-FFF2-40B4-BE49-F238E27FC236}">
                <a16:creationId xmlns:a16="http://schemas.microsoft.com/office/drawing/2014/main" id="{A5BD8CA4-3EC5-6114-9B8F-205E92032E9B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480461F-BC2C-11D8-6785-65CB7D106A9D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96AC95C-10F4-299A-46FD-7CB34504519A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BC521B-8BA0-6D95-1CE3-3A931DEE8058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843F60E-6BC6-F218-1C67-304966CEB101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1EFF1-B5D3-3D7F-7A87-8CD0ECE6B5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BB08096-B054-CAD1-643A-EF6D912A6687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93329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Editabl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F82C314-F44C-A9F2-FF93-4F5737DBE0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3490132 h 6858000"/>
              <a:gd name="connsiteX1" fmla="*/ 12192000 w 12192000"/>
              <a:gd name="connsiteY1" fmla="*/ 6858000 h 6858000"/>
              <a:gd name="connsiteX2" fmla="*/ 11029759 w 12192000"/>
              <a:gd name="connsiteY2" fmla="*/ 6858000 h 6858000"/>
              <a:gd name="connsiteX3" fmla="*/ 11030858 w 12192000"/>
              <a:gd name="connsiteY3" fmla="*/ 6850744 h 6858000"/>
              <a:gd name="connsiteX4" fmla="*/ 0 w 12192000"/>
              <a:gd name="connsiteY4" fmla="*/ 0 h 6858000"/>
              <a:gd name="connsiteX5" fmla="*/ 10933513 w 12192000"/>
              <a:gd name="connsiteY5" fmla="*/ 0 h 6858000"/>
              <a:gd name="connsiteX6" fmla="*/ 8509803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2192000" y="3490132"/>
                </a:moveTo>
                <a:lnTo>
                  <a:pt x="12192000" y="6858000"/>
                </a:lnTo>
                <a:lnTo>
                  <a:pt x="11029759" y="6858000"/>
                </a:lnTo>
                <a:lnTo>
                  <a:pt x="11030858" y="6850744"/>
                </a:lnTo>
                <a:close/>
                <a:moveTo>
                  <a:pt x="0" y="0"/>
                </a:moveTo>
                <a:lnTo>
                  <a:pt x="10933513" y="0"/>
                </a:lnTo>
                <a:lnTo>
                  <a:pt x="850980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93A15-3787-B0CA-5B5B-C4622BA7CD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1EFF1-B5D3-3D7F-7A87-8CD0ECE6B5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629AC38-B6E9-C7F9-3DB3-CAEE837A6F5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65" y="549277"/>
            <a:ext cx="5545137" cy="52228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5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2pPr>
            <a:lvl3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Statement</a:t>
            </a:r>
          </a:p>
        </p:txBody>
      </p:sp>
      <p:grpSp>
        <p:nvGrpSpPr>
          <p:cNvPr id="2" name="Graphic 6">
            <a:extLst>
              <a:ext uri="{FF2B5EF4-FFF2-40B4-BE49-F238E27FC236}">
                <a16:creationId xmlns:a16="http://schemas.microsoft.com/office/drawing/2014/main" id="{A5BD8CA4-3EC5-6114-9B8F-205E92032E9B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480461F-BC2C-11D8-6785-65CB7D106A9D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96AC95C-10F4-299A-46FD-7CB34504519A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BC521B-8BA0-6D95-1CE3-3A931DEE8058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843F60E-6BC6-F218-1C67-304966CEB101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B7262BA-B000-10B7-20AF-8D5F1CD3FD13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112156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C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F3F51905-55ED-6628-EB6D-462969CFF1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05689" y="2"/>
            <a:ext cx="6486313" cy="6857997"/>
          </a:xfrm>
          <a:custGeom>
            <a:avLst/>
            <a:gdLst>
              <a:gd name="connsiteX0" fmla="*/ 2548205 w 6486313"/>
              <a:gd name="connsiteY0" fmla="*/ 0 h 6857997"/>
              <a:gd name="connsiteX1" fmla="*/ 6486313 w 6486313"/>
              <a:gd name="connsiteY1" fmla="*/ 0 h 6857997"/>
              <a:gd name="connsiteX2" fmla="*/ 6486313 w 6486313"/>
              <a:gd name="connsiteY2" fmla="*/ 6857997 h 6857997"/>
              <a:gd name="connsiteX3" fmla="*/ 0 w 6486313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313" h="6857997">
                <a:moveTo>
                  <a:pt x="2548205" y="0"/>
                </a:moveTo>
                <a:lnTo>
                  <a:pt x="6486313" y="0"/>
                </a:lnTo>
                <a:lnTo>
                  <a:pt x="6486313" y="6857997"/>
                </a:lnTo>
                <a:lnTo>
                  <a:pt x="0" y="685799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F45D75E-0842-461F-F089-BC8F66DF8255}"/>
              </a:ext>
            </a:extLst>
          </p:cNvPr>
          <p:cNvSpPr/>
          <p:nvPr/>
        </p:nvSpPr>
        <p:spPr>
          <a:xfrm>
            <a:off x="2" y="4483102"/>
            <a:ext cx="3371453" cy="2374897"/>
          </a:xfrm>
          <a:custGeom>
            <a:avLst/>
            <a:gdLst>
              <a:gd name="connsiteX0" fmla="*/ 0 w 3371453"/>
              <a:gd name="connsiteY0" fmla="*/ 0 h 3778879"/>
              <a:gd name="connsiteX1" fmla="*/ 3371453 w 3371453"/>
              <a:gd name="connsiteY1" fmla="*/ 3778879 h 3778879"/>
              <a:gd name="connsiteX2" fmla="*/ 0 w 3371453"/>
              <a:gd name="connsiteY2" fmla="*/ 3778879 h 3778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1453" h="3778879">
                <a:moveTo>
                  <a:pt x="0" y="0"/>
                </a:moveTo>
                <a:lnTo>
                  <a:pt x="3371453" y="3778879"/>
                </a:lnTo>
                <a:lnTo>
                  <a:pt x="0" y="377887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93A15-3787-B0CA-5B5B-C4622BA7CD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1EFF1-B5D3-3D7F-7A87-8CD0ECE6B5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629AC38-B6E9-C7F9-3DB3-CAEE837A6F5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65" y="549277"/>
            <a:ext cx="5545137" cy="451802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500">
                <a:solidFill>
                  <a:schemeClr val="tx2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2pPr>
            <a:lvl3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Statement</a:t>
            </a:r>
          </a:p>
        </p:txBody>
      </p:sp>
      <p:grpSp>
        <p:nvGrpSpPr>
          <p:cNvPr id="2" name="Graphic 6">
            <a:extLst>
              <a:ext uri="{FF2B5EF4-FFF2-40B4-BE49-F238E27FC236}">
                <a16:creationId xmlns:a16="http://schemas.microsoft.com/office/drawing/2014/main" id="{611837E6-C7F4-547D-AD3A-792C635D9B6E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01E1D8D-2212-D3F5-8355-95B7F42D67FE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94F8B72-36C3-74F6-C1A7-BBFA840795C1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08914EB-2CC1-254C-863F-9619EFD22B93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E002BD0-77A1-6A4F-C44E-7046F5DA1FC5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164118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verla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group of people sitting together&#10;&#10;Description automatically generated with low confidence">
            <a:extLst>
              <a:ext uri="{FF2B5EF4-FFF2-40B4-BE49-F238E27FC236}">
                <a16:creationId xmlns:a16="http://schemas.microsoft.com/office/drawing/2014/main" id="{4C84D556-F417-D498-89A7-86615158CC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423" t="2001" b="1957"/>
          <a:stretch/>
        </p:blipFill>
        <p:spPr>
          <a:xfrm>
            <a:off x="4318000" y="0"/>
            <a:ext cx="7874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CE1239D-B59E-A587-3DA0-C2E7985A8266}"/>
              </a:ext>
            </a:extLst>
          </p:cNvPr>
          <p:cNvSpPr/>
          <p:nvPr/>
        </p:nvSpPr>
        <p:spPr>
          <a:xfrm>
            <a:off x="4318000" y="0"/>
            <a:ext cx="69596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81000">
                <a:schemeClr val="tx2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5D27EB-0775-4508-6A3B-A0923C28B864}"/>
              </a:ext>
            </a:extLst>
          </p:cNvPr>
          <p:cNvSpPr/>
          <p:nvPr/>
        </p:nvSpPr>
        <p:spPr>
          <a:xfrm>
            <a:off x="0" y="0"/>
            <a:ext cx="4318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67ED68-FA74-2A13-29C9-E09CAA781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4632E9-FB3E-62AA-A27D-F68B7DB706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999100-81AD-BCC7-32A3-F4FA7303A7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5DF31683-C17A-C210-F992-ED7E0F52A2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5" y="1968975"/>
            <a:ext cx="5260975" cy="38031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32" name="Graphic 6">
            <a:extLst>
              <a:ext uri="{FF2B5EF4-FFF2-40B4-BE49-F238E27FC236}">
                <a16:creationId xmlns:a16="http://schemas.microsoft.com/office/drawing/2014/main" id="{C421B739-E786-32CC-F1FB-9ACCC62238DF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6436E57-FBA6-C503-9D97-FFC56A55AAA6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87129E0-DD80-8E6A-397B-BC8115799EF4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6A267CF-0FB1-3667-57B3-1F3FEC720D8A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8203903-BF64-45D3-B6B8-9A1BB5BA109F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43B3493-27C7-3422-77F2-5C4796BE2CD6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411109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Image Overla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CE1239D-B59E-A587-3DA0-C2E7985A8266}"/>
              </a:ext>
            </a:extLst>
          </p:cNvPr>
          <p:cNvSpPr/>
          <p:nvPr/>
        </p:nvSpPr>
        <p:spPr>
          <a:xfrm>
            <a:off x="4318000" y="0"/>
            <a:ext cx="69596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81000">
                <a:schemeClr val="tx2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0EACF7-E397-35A3-E6DA-BF3420390354}"/>
              </a:ext>
            </a:extLst>
          </p:cNvPr>
          <p:cNvSpPr/>
          <p:nvPr/>
        </p:nvSpPr>
        <p:spPr>
          <a:xfrm>
            <a:off x="0" y="0"/>
            <a:ext cx="4318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67ED68-FA74-2A13-29C9-E09CAA781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4632E9-FB3E-62AA-A27D-F68B7DB706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999100-81AD-BCC7-32A3-F4FA7303A7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5DF31683-C17A-C210-F992-ED7E0F52A2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5" y="1968975"/>
            <a:ext cx="5260975" cy="38031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2E606D8-E495-AD14-1D64-F39284BBDD2F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32" name="Graphic 6">
            <a:extLst>
              <a:ext uri="{FF2B5EF4-FFF2-40B4-BE49-F238E27FC236}">
                <a16:creationId xmlns:a16="http://schemas.microsoft.com/office/drawing/2014/main" id="{74835650-CAA5-BA7F-29AB-6F6D9CABFE08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ADA21E-47CF-4016-A09B-95C96E65D7B5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0CE4F30-0E26-9E2D-8EB2-9C0619B621A5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E877FC2-6F8B-3823-FDBC-2CAB395BF60C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17BAA53-B18E-EC1A-1BED-837E1F2E6F3B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404224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K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DF80873F-FEE8-157A-D556-0A43E6FD0EF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1588D4DB-7A6E-494B-C0CC-9BEFA9F3594D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36" name="Graphic 6">
            <a:extLst>
              <a:ext uri="{FF2B5EF4-FFF2-40B4-BE49-F238E27FC236}">
                <a16:creationId xmlns:a16="http://schemas.microsoft.com/office/drawing/2014/main" id="{908476C2-E95E-8EAE-EAC9-22F745154CEB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DCDA524-936B-2924-E4CE-0A67C0D669F9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023BCD2-BCB9-BF8F-C145-C0AB8217B941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BD33DFB-E547-9F13-EF77-2476EDFDEBCC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F64FCC5-C6B0-2084-8F86-163A0CD6AA8F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B484FE3-371E-9401-5550-4B3B27D328BA}"/>
              </a:ext>
            </a:extLst>
          </p:cNvPr>
          <p:cNvGrpSpPr/>
          <p:nvPr/>
        </p:nvGrpSpPr>
        <p:grpSpPr>
          <a:xfrm>
            <a:off x="5208479" y="0"/>
            <a:ext cx="6978063" cy="6858000"/>
            <a:chOff x="5208479" y="0"/>
            <a:chExt cx="6978062" cy="6858000"/>
          </a:xfrm>
          <a:solidFill>
            <a:schemeClr val="tx2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81464DE-15B9-E797-69DF-3DFD43585A43}"/>
                </a:ext>
              </a:extLst>
            </p:cNvPr>
            <p:cNvSpPr/>
            <p:nvPr userDrawn="1"/>
          </p:nvSpPr>
          <p:spPr>
            <a:xfrm>
              <a:off x="5208479" y="0"/>
              <a:ext cx="5188719" cy="6858000"/>
            </a:xfrm>
            <a:custGeom>
              <a:avLst/>
              <a:gdLst>
                <a:gd name="connsiteX0" fmla="*/ 0 w 5188719"/>
                <a:gd name="connsiteY0" fmla="*/ 0 h 6858000"/>
                <a:gd name="connsiteX1" fmla="*/ 2527905 w 5188719"/>
                <a:gd name="connsiteY1" fmla="*/ 0 h 6858000"/>
                <a:gd name="connsiteX2" fmla="*/ 5188719 w 5188719"/>
                <a:gd name="connsiteY2" fmla="*/ 6858000 h 6858000"/>
                <a:gd name="connsiteX3" fmla="*/ 2647919 w 5188719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8719" h="6858000">
                  <a:moveTo>
                    <a:pt x="0" y="0"/>
                  </a:moveTo>
                  <a:lnTo>
                    <a:pt x="2527905" y="0"/>
                  </a:lnTo>
                  <a:lnTo>
                    <a:pt x="5188719" y="6858000"/>
                  </a:lnTo>
                  <a:lnTo>
                    <a:pt x="2647919" y="685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CB77CA8-AB61-5943-BDAF-95C17B85FD7C}"/>
                </a:ext>
              </a:extLst>
            </p:cNvPr>
            <p:cNvSpPr/>
            <p:nvPr userDrawn="1"/>
          </p:nvSpPr>
          <p:spPr>
            <a:xfrm>
              <a:off x="9425616" y="0"/>
              <a:ext cx="2760925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D66E3E4-4AAB-D404-FE21-51647D343EE0}"/>
                </a:ext>
              </a:extLst>
            </p:cNvPr>
            <p:cNvSpPr/>
            <p:nvPr userDrawn="1"/>
          </p:nvSpPr>
          <p:spPr>
            <a:xfrm>
              <a:off x="7584116" y="0"/>
              <a:ext cx="2760925" cy="43828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EDECB1A-0021-0F87-C4D7-59E21EE5E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5" y="549275"/>
            <a:ext cx="5821737" cy="11286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3F79A9-39F7-40A7-BA44-7310FC7985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09722-7660-1DE5-E9BC-B6F0B0A48B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20E747E-062C-2F69-69F0-4FABA88E25B0}"/>
              </a:ext>
            </a:extLst>
          </p:cNvPr>
          <p:cNvGrpSpPr/>
          <p:nvPr/>
        </p:nvGrpSpPr>
        <p:grpSpPr>
          <a:xfrm>
            <a:off x="7808442" y="566057"/>
            <a:ext cx="3575671" cy="5753934"/>
            <a:chOff x="3964993" y="21"/>
            <a:chExt cx="4261136" cy="6856977"/>
          </a:xfrm>
          <a:solidFill>
            <a:schemeClr val="bg1"/>
          </a:solidFill>
          <a:effectLst>
            <a:outerShdw blurRad="152400" dist="76200" dir="2700000" algn="tl" rotWithShape="0">
              <a:prstClr val="black">
                <a:alpha val="49000"/>
              </a:prstClr>
            </a:outerShdw>
          </a:effectLst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98E2CDE-2580-C347-BF88-E69062D492CD}"/>
                </a:ext>
              </a:extLst>
            </p:cNvPr>
            <p:cNvSpPr/>
            <p:nvPr/>
          </p:nvSpPr>
          <p:spPr>
            <a:xfrm>
              <a:off x="4614951" y="510471"/>
              <a:ext cx="3611178" cy="6296925"/>
            </a:xfrm>
            <a:custGeom>
              <a:avLst/>
              <a:gdLst>
                <a:gd name="connsiteX0" fmla="*/ 1670149 w 3611178"/>
                <a:gd name="connsiteY0" fmla="*/ 5132877 h 6296924"/>
                <a:gd name="connsiteX1" fmla="*/ 1540517 w 3611178"/>
                <a:gd name="connsiteY1" fmla="*/ 5176122 h 6296924"/>
                <a:gd name="connsiteX2" fmla="*/ 1462407 w 3611178"/>
                <a:gd name="connsiteY2" fmla="*/ 5235048 h 6296924"/>
                <a:gd name="connsiteX3" fmla="*/ 1442432 w 3611178"/>
                <a:gd name="connsiteY3" fmla="*/ 5274061 h 6296924"/>
                <a:gd name="connsiteX4" fmla="*/ 1347829 w 3611178"/>
                <a:gd name="connsiteY4" fmla="*/ 5286322 h 6296924"/>
                <a:gd name="connsiteX5" fmla="*/ 1246346 w 3611178"/>
                <a:gd name="connsiteY5" fmla="*/ 5233526 h 6296924"/>
                <a:gd name="connsiteX6" fmla="*/ 1160939 w 3611178"/>
                <a:gd name="connsiteY6" fmla="*/ 5137735 h 6296924"/>
                <a:gd name="connsiteX7" fmla="*/ 1093714 w 3611178"/>
                <a:gd name="connsiteY7" fmla="*/ 5139653 h 6296924"/>
                <a:gd name="connsiteX8" fmla="*/ 1057725 w 3611178"/>
                <a:gd name="connsiteY8" fmla="*/ 5159546 h 6296924"/>
                <a:gd name="connsiteX9" fmla="*/ 996130 w 3611178"/>
                <a:gd name="connsiteY9" fmla="*/ 5173912 h 6296924"/>
                <a:gd name="connsiteX10" fmla="*/ 950820 w 3611178"/>
                <a:gd name="connsiteY10" fmla="*/ 5157377 h 6296924"/>
                <a:gd name="connsiteX11" fmla="*/ 946483 w 3611178"/>
                <a:gd name="connsiteY11" fmla="*/ 5117175 h 6296924"/>
                <a:gd name="connsiteX12" fmla="*/ 985308 w 3611178"/>
                <a:gd name="connsiteY12" fmla="*/ 5108751 h 6296924"/>
                <a:gd name="connsiteX13" fmla="*/ 1028971 w 3611178"/>
                <a:gd name="connsiteY13" fmla="*/ 5096845 h 6296924"/>
                <a:gd name="connsiteX14" fmla="*/ 972652 w 3611178"/>
                <a:gd name="connsiteY14" fmla="*/ 5077641 h 6296924"/>
                <a:gd name="connsiteX15" fmla="*/ 910160 w 3611178"/>
                <a:gd name="connsiteY15" fmla="*/ 5038107 h 6296924"/>
                <a:gd name="connsiteX16" fmla="*/ 901173 w 3611178"/>
                <a:gd name="connsiteY16" fmla="*/ 5022844 h 6296924"/>
                <a:gd name="connsiteX17" fmla="*/ 821271 w 3611178"/>
                <a:gd name="connsiteY17" fmla="*/ 5035960 h 6296924"/>
                <a:gd name="connsiteX18" fmla="*/ 766766 w 3611178"/>
                <a:gd name="connsiteY18" fmla="*/ 5078079 h 6296924"/>
                <a:gd name="connsiteX19" fmla="*/ 760760 w 3611178"/>
                <a:gd name="connsiteY19" fmla="*/ 5090882 h 6296924"/>
                <a:gd name="connsiteX20" fmla="*/ 610902 w 3611178"/>
                <a:gd name="connsiteY20" fmla="*/ 5114236 h 6296924"/>
                <a:gd name="connsiteX21" fmla="*/ 597244 w 3611178"/>
                <a:gd name="connsiteY21" fmla="*/ 5059042 h 6296924"/>
                <a:gd name="connsiteX22" fmla="*/ 595493 w 3611178"/>
                <a:gd name="connsiteY22" fmla="*/ 5047991 h 6296924"/>
                <a:gd name="connsiteX23" fmla="*/ 574454 w 3611178"/>
                <a:gd name="connsiteY23" fmla="*/ 5041068 h 6296924"/>
                <a:gd name="connsiteX24" fmla="*/ 517780 w 3611178"/>
                <a:gd name="connsiteY24" fmla="*/ 5030997 h 6296924"/>
                <a:gd name="connsiteX25" fmla="*/ 571201 w 3611178"/>
                <a:gd name="connsiteY25" fmla="*/ 4951074 h 6296924"/>
                <a:gd name="connsiteX26" fmla="*/ 466444 w 3611178"/>
                <a:gd name="connsiteY26" fmla="*/ 4933100 h 6296924"/>
                <a:gd name="connsiteX27" fmla="*/ 510440 w 3611178"/>
                <a:gd name="connsiteY27" fmla="*/ 4889312 h 6296924"/>
                <a:gd name="connsiteX28" fmla="*/ 595681 w 3611178"/>
                <a:gd name="connsiteY28" fmla="*/ 4817646 h 6296924"/>
                <a:gd name="connsiteX29" fmla="*/ 631628 w 3611178"/>
                <a:gd name="connsiteY29" fmla="*/ 4813601 h 6296924"/>
                <a:gd name="connsiteX30" fmla="*/ 733049 w 3611178"/>
                <a:gd name="connsiteY30" fmla="*/ 4770773 h 6296924"/>
                <a:gd name="connsiteX31" fmla="*/ 789306 w 3611178"/>
                <a:gd name="connsiteY31" fmla="*/ 4736159 h 6296924"/>
                <a:gd name="connsiteX32" fmla="*/ 890748 w 3611178"/>
                <a:gd name="connsiteY32" fmla="*/ 4694019 h 6296924"/>
                <a:gd name="connsiteX33" fmla="*/ 1004116 w 3611178"/>
                <a:gd name="connsiteY33" fmla="*/ 4617474 h 6296924"/>
                <a:gd name="connsiteX34" fmla="*/ 1032474 w 3611178"/>
                <a:gd name="connsiteY34" fmla="*/ 4409878 h 6296924"/>
                <a:gd name="connsiteX35" fmla="*/ 1032828 w 3611178"/>
                <a:gd name="connsiteY35" fmla="*/ 4359585 h 6296924"/>
                <a:gd name="connsiteX36" fmla="*/ 1044672 w 3611178"/>
                <a:gd name="connsiteY36" fmla="*/ 4344196 h 6296924"/>
                <a:gd name="connsiteX37" fmla="*/ 1004846 w 3611178"/>
                <a:gd name="connsiteY37" fmla="*/ 4182619 h 6296924"/>
                <a:gd name="connsiteX38" fmla="*/ 868562 w 3611178"/>
                <a:gd name="connsiteY38" fmla="*/ 4244298 h 6296924"/>
                <a:gd name="connsiteX39" fmla="*/ 848148 w 3611178"/>
                <a:gd name="connsiteY39" fmla="*/ 4256058 h 6296924"/>
                <a:gd name="connsiteX40" fmla="*/ 748646 w 3611178"/>
                <a:gd name="connsiteY40" fmla="*/ 4246695 h 6296924"/>
                <a:gd name="connsiteX41" fmla="*/ 828548 w 3611178"/>
                <a:gd name="connsiteY41" fmla="*/ 4150446 h 6296924"/>
                <a:gd name="connsiteX42" fmla="*/ 903238 w 3611178"/>
                <a:gd name="connsiteY42" fmla="*/ 4098567 h 6296924"/>
                <a:gd name="connsiteX43" fmla="*/ 897587 w 3611178"/>
                <a:gd name="connsiteY43" fmla="*/ 3994332 h 6296924"/>
                <a:gd name="connsiteX44" fmla="*/ 796708 w 3611178"/>
                <a:gd name="connsiteY44" fmla="*/ 3900396 h 6296924"/>
                <a:gd name="connsiteX45" fmla="*/ 802442 w 3611178"/>
                <a:gd name="connsiteY45" fmla="*/ 3865304 h 6296924"/>
                <a:gd name="connsiteX46" fmla="*/ 836972 w 3611178"/>
                <a:gd name="connsiteY46" fmla="*/ 3824831 h 6296924"/>
                <a:gd name="connsiteX47" fmla="*/ 853591 w 3611178"/>
                <a:gd name="connsiteY47" fmla="*/ 3805544 h 6296924"/>
                <a:gd name="connsiteX48" fmla="*/ 987811 w 3611178"/>
                <a:gd name="connsiteY48" fmla="*/ 3849040 h 6296924"/>
                <a:gd name="connsiteX49" fmla="*/ 1045298 w 3611178"/>
                <a:gd name="connsiteY49" fmla="*/ 3876355 h 6296924"/>
                <a:gd name="connsiteX50" fmla="*/ 1067233 w 3611178"/>
                <a:gd name="connsiteY50" fmla="*/ 3883820 h 6296924"/>
                <a:gd name="connsiteX51" fmla="*/ 1031828 w 3611178"/>
                <a:gd name="connsiteY51" fmla="*/ 3936803 h 6296924"/>
                <a:gd name="connsiteX52" fmla="*/ 1147573 w 3611178"/>
                <a:gd name="connsiteY52" fmla="*/ 3886760 h 6296924"/>
                <a:gd name="connsiteX53" fmla="*/ 1199368 w 3611178"/>
                <a:gd name="connsiteY53" fmla="*/ 3875396 h 6296924"/>
                <a:gd name="connsiteX54" fmla="*/ 1294846 w 3611178"/>
                <a:gd name="connsiteY54" fmla="*/ 3875271 h 6296924"/>
                <a:gd name="connsiteX55" fmla="*/ 1433633 w 3611178"/>
                <a:gd name="connsiteY55" fmla="*/ 3894975 h 6296924"/>
                <a:gd name="connsiteX56" fmla="*/ 1456069 w 3611178"/>
                <a:gd name="connsiteY56" fmla="*/ 3913595 h 6296924"/>
                <a:gd name="connsiteX57" fmla="*/ 1480882 w 3611178"/>
                <a:gd name="connsiteY57" fmla="*/ 3916223 h 6296924"/>
                <a:gd name="connsiteX58" fmla="*/ 1476336 w 3611178"/>
                <a:gd name="connsiteY58" fmla="*/ 3890325 h 6296924"/>
                <a:gd name="connsiteX59" fmla="*/ 1466494 w 3611178"/>
                <a:gd name="connsiteY59" fmla="*/ 3879587 h 6296924"/>
                <a:gd name="connsiteX60" fmla="*/ 1479902 w 3611178"/>
                <a:gd name="connsiteY60" fmla="*/ 3786944 h 6296924"/>
                <a:gd name="connsiteX61" fmla="*/ 1490828 w 3611178"/>
                <a:gd name="connsiteY61" fmla="*/ 3761548 h 6296924"/>
                <a:gd name="connsiteX62" fmla="*/ 1553257 w 3611178"/>
                <a:gd name="connsiteY62" fmla="*/ 3569903 h 6296924"/>
                <a:gd name="connsiteX63" fmla="*/ 1482070 w 3611178"/>
                <a:gd name="connsiteY63" fmla="*/ 3531599 h 6296924"/>
                <a:gd name="connsiteX64" fmla="*/ 1527213 w 3611178"/>
                <a:gd name="connsiteY64" fmla="*/ 3425862 h 6296924"/>
                <a:gd name="connsiteX65" fmla="*/ 1545583 w 3611178"/>
                <a:gd name="connsiteY65" fmla="*/ 3376507 h 6296924"/>
                <a:gd name="connsiteX66" fmla="*/ 1546960 w 3611178"/>
                <a:gd name="connsiteY66" fmla="*/ 3325838 h 6296924"/>
                <a:gd name="connsiteX67" fmla="*/ 1552006 w 3611178"/>
                <a:gd name="connsiteY67" fmla="*/ 3240848 h 6296924"/>
                <a:gd name="connsiteX68" fmla="*/ 1494518 w 3611178"/>
                <a:gd name="connsiteY68" fmla="*/ 3253839 h 6296924"/>
                <a:gd name="connsiteX69" fmla="*/ 1474001 w 3611178"/>
                <a:gd name="connsiteY69" fmla="*/ 3269811 h 6296924"/>
                <a:gd name="connsiteX70" fmla="*/ 1448229 w 3611178"/>
                <a:gd name="connsiteY70" fmla="*/ 3316393 h 6296924"/>
                <a:gd name="connsiteX71" fmla="*/ 1402960 w 3611178"/>
                <a:gd name="connsiteY71" fmla="*/ 3323691 h 6296924"/>
                <a:gd name="connsiteX72" fmla="*/ 1390387 w 3611178"/>
                <a:gd name="connsiteY72" fmla="*/ 3285283 h 6296924"/>
                <a:gd name="connsiteX73" fmla="*/ 1365199 w 3611178"/>
                <a:gd name="connsiteY73" fmla="*/ 3234030 h 6296924"/>
                <a:gd name="connsiteX74" fmla="*/ 1333525 w 3611178"/>
                <a:gd name="connsiteY74" fmla="*/ 3193015 h 6296924"/>
                <a:gd name="connsiteX75" fmla="*/ 1253248 w 3611178"/>
                <a:gd name="connsiteY75" fmla="*/ 3054333 h 6296924"/>
                <a:gd name="connsiteX76" fmla="*/ 1242259 w 3611178"/>
                <a:gd name="connsiteY76" fmla="*/ 2989361 h 6296924"/>
                <a:gd name="connsiteX77" fmla="*/ 1326853 w 3611178"/>
                <a:gd name="connsiteY77" fmla="*/ 2771131 h 6296924"/>
                <a:gd name="connsiteX78" fmla="*/ 1360799 w 3611178"/>
                <a:gd name="connsiteY78" fmla="*/ 2733786 h 6296924"/>
                <a:gd name="connsiteX79" fmla="*/ 1387781 w 3611178"/>
                <a:gd name="connsiteY79" fmla="*/ 2731784 h 6296924"/>
                <a:gd name="connsiteX80" fmla="*/ 1358630 w 3611178"/>
                <a:gd name="connsiteY80" fmla="*/ 2680907 h 6296924"/>
                <a:gd name="connsiteX81" fmla="*/ 1255416 w 3611178"/>
                <a:gd name="connsiteY81" fmla="*/ 2673630 h 6296924"/>
                <a:gd name="connsiteX82" fmla="*/ 1199160 w 3611178"/>
                <a:gd name="connsiteY82" fmla="*/ 2762102 h 6296924"/>
                <a:gd name="connsiteX83" fmla="*/ 1118548 w 3611178"/>
                <a:gd name="connsiteY83" fmla="*/ 2811436 h 6296924"/>
                <a:gd name="connsiteX84" fmla="*/ 1028408 w 3611178"/>
                <a:gd name="connsiteY84" fmla="*/ 2815273 h 6296924"/>
                <a:gd name="connsiteX85" fmla="*/ 916979 w 3611178"/>
                <a:gd name="connsiteY85" fmla="*/ 2741397 h 6296924"/>
                <a:gd name="connsiteX86" fmla="*/ 917562 w 3611178"/>
                <a:gd name="connsiteY86" fmla="*/ 2775572 h 6296924"/>
                <a:gd name="connsiteX87" fmla="*/ 938414 w 3611178"/>
                <a:gd name="connsiteY87" fmla="*/ 2844673 h 6296924"/>
                <a:gd name="connsiteX88" fmla="*/ 879259 w 3611178"/>
                <a:gd name="connsiteY88" fmla="*/ 2873886 h 6296924"/>
                <a:gd name="connsiteX89" fmla="*/ 847293 w 3611178"/>
                <a:gd name="connsiteY89" fmla="*/ 2845987 h 6296924"/>
                <a:gd name="connsiteX90" fmla="*/ 741035 w 3611178"/>
                <a:gd name="connsiteY90" fmla="*/ 2762644 h 6296924"/>
                <a:gd name="connsiteX91" fmla="*/ 692472 w 3611178"/>
                <a:gd name="connsiteY91" fmla="*/ 2812646 h 6296924"/>
                <a:gd name="connsiteX92" fmla="*/ 716577 w 3611178"/>
                <a:gd name="connsiteY92" fmla="*/ 2886188 h 6296924"/>
                <a:gd name="connsiteX93" fmla="*/ 708090 w 3611178"/>
                <a:gd name="connsiteY93" fmla="*/ 2914025 h 6296924"/>
                <a:gd name="connsiteX94" fmla="*/ 680879 w 3611178"/>
                <a:gd name="connsiteY94" fmla="*/ 2893987 h 6296924"/>
                <a:gd name="connsiteX95" fmla="*/ 614634 w 3611178"/>
                <a:gd name="connsiteY95" fmla="*/ 2767669 h 6296924"/>
                <a:gd name="connsiteX96" fmla="*/ 591865 w 3611178"/>
                <a:gd name="connsiteY96" fmla="*/ 2666665 h 6296924"/>
                <a:gd name="connsiteX97" fmla="*/ 610235 w 3611178"/>
                <a:gd name="connsiteY97" fmla="*/ 2648212 h 6296924"/>
                <a:gd name="connsiteX98" fmla="*/ 647058 w 3611178"/>
                <a:gd name="connsiteY98" fmla="*/ 2616435 h 6296924"/>
                <a:gd name="connsiteX99" fmla="*/ 694787 w 3611178"/>
                <a:gd name="connsiteY99" fmla="*/ 2522708 h 6296924"/>
                <a:gd name="connsiteX100" fmla="*/ 759801 w 3611178"/>
                <a:gd name="connsiteY100" fmla="*/ 2377020 h 6296924"/>
                <a:gd name="connsiteX101" fmla="*/ 783280 w 3611178"/>
                <a:gd name="connsiteY101" fmla="*/ 2347536 h 6296924"/>
                <a:gd name="connsiteX102" fmla="*/ 779777 w 3611178"/>
                <a:gd name="connsiteY102" fmla="*/ 2214567 h 6296924"/>
                <a:gd name="connsiteX103" fmla="*/ 714554 w 3611178"/>
                <a:gd name="connsiteY103" fmla="*/ 2109581 h 6296924"/>
                <a:gd name="connsiteX104" fmla="*/ 723332 w 3611178"/>
                <a:gd name="connsiteY104" fmla="*/ 1988580 h 6296924"/>
                <a:gd name="connsiteX105" fmla="*/ 721226 w 3611178"/>
                <a:gd name="connsiteY105" fmla="*/ 1889120 h 6296924"/>
                <a:gd name="connsiteX106" fmla="*/ 665804 w 3611178"/>
                <a:gd name="connsiteY106" fmla="*/ 2130599 h 6296924"/>
                <a:gd name="connsiteX107" fmla="*/ 608379 w 3611178"/>
                <a:gd name="connsiteY107" fmla="*/ 2047965 h 6296924"/>
                <a:gd name="connsiteX108" fmla="*/ 546513 w 3611178"/>
                <a:gd name="connsiteY108" fmla="*/ 2039708 h 6296924"/>
                <a:gd name="connsiteX109" fmla="*/ 542948 w 3611178"/>
                <a:gd name="connsiteY109" fmla="*/ 1900901 h 6296924"/>
                <a:gd name="connsiteX110" fmla="*/ 501099 w 3611178"/>
                <a:gd name="connsiteY110" fmla="*/ 1930405 h 6296924"/>
                <a:gd name="connsiteX111" fmla="*/ 537630 w 3611178"/>
                <a:gd name="connsiteY111" fmla="*/ 2047610 h 6296924"/>
                <a:gd name="connsiteX112" fmla="*/ 518781 w 3611178"/>
                <a:gd name="connsiteY112" fmla="*/ 2109789 h 6296924"/>
                <a:gd name="connsiteX113" fmla="*/ 480790 w 3611178"/>
                <a:gd name="connsiteY113" fmla="*/ 2193424 h 6296924"/>
                <a:gd name="connsiteX114" fmla="*/ 462086 w 3611178"/>
                <a:gd name="connsiteY114" fmla="*/ 2295303 h 6296924"/>
                <a:gd name="connsiteX115" fmla="*/ 453600 w 3611178"/>
                <a:gd name="connsiteY115" fmla="*/ 2372203 h 6296924"/>
                <a:gd name="connsiteX116" fmla="*/ 409186 w 3611178"/>
                <a:gd name="connsiteY116" fmla="*/ 2428126 h 6296924"/>
                <a:gd name="connsiteX117" fmla="*/ 347988 w 3611178"/>
                <a:gd name="connsiteY117" fmla="*/ 2424623 h 6296924"/>
                <a:gd name="connsiteX118" fmla="*/ 366587 w 3611178"/>
                <a:gd name="connsiteY118" fmla="*/ 2340488 h 6296924"/>
                <a:gd name="connsiteX119" fmla="*/ 381183 w 3611178"/>
                <a:gd name="connsiteY119" fmla="*/ 2311839 h 6296924"/>
                <a:gd name="connsiteX120" fmla="*/ 425638 w 3611178"/>
                <a:gd name="connsiteY120" fmla="*/ 2117733 h 6296924"/>
                <a:gd name="connsiteX121" fmla="*/ 429141 w 3611178"/>
                <a:gd name="connsiteY121" fmla="*/ 2099927 h 6296924"/>
                <a:gd name="connsiteX122" fmla="*/ 395508 w 3611178"/>
                <a:gd name="connsiteY122" fmla="*/ 1984744 h 6296924"/>
                <a:gd name="connsiteX123" fmla="*/ 425033 w 3611178"/>
                <a:gd name="connsiteY123" fmla="*/ 1880070 h 6296924"/>
                <a:gd name="connsiteX124" fmla="*/ 438524 w 3611178"/>
                <a:gd name="connsiteY124" fmla="*/ 1811240 h 6296924"/>
                <a:gd name="connsiteX125" fmla="*/ 437607 w 3611178"/>
                <a:gd name="connsiteY125" fmla="*/ 1787428 h 6296924"/>
                <a:gd name="connsiteX126" fmla="*/ 418528 w 3611178"/>
                <a:gd name="connsiteY126" fmla="*/ 1769767 h 6296924"/>
                <a:gd name="connsiteX127" fmla="*/ 414420 w 3611178"/>
                <a:gd name="connsiteY127" fmla="*/ 1699769 h 6296924"/>
                <a:gd name="connsiteX128" fmla="*/ 442069 w 3611178"/>
                <a:gd name="connsiteY128" fmla="*/ 1683442 h 6296924"/>
                <a:gd name="connsiteX129" fmla="*/ 454809 w 3611178"/>
                <a:gd name="connsiteY129" fmla="*/ 1652561 h 6296924"/>
                <a:gd name="connsiteX130" fmla="*/ 462566 w 3611178"/>
                <a:gd name="connsiteY130" fmla="*/ 1627644 h 6296924"/>
                <a:gd name="connsiteX131" fmla="*/ 492008 w 3611178"/>
                <a:gd name="connsiteY131" fmla="*/ 1596054 h 6296924"/>
                <a:gd name="connsiteX132" fmla="*/ 446135 w 3611178"/>
                <a:gd name="connsiteY132" fmla="*/ 1584086 h 6296924"/>
                <a:gd name="connsiteX133" fmla="*/ 447031 w 3611178"/>
                <a:gd name="connsiteY133" fmla="*/ 1584732 h 6296924"/>
                <a:gd name="connsiteX134" fmla="*/ 512692 w 3611178"/>
                <a:gd name="connsiteY134" fmla="*/ 1523909 h 6296924"/>
                <a:gd name="connsiteX135" fmla="*/ 563069 w 3611178"/>
                <a:gd name="connsiteY135" fmla="*/ 1447593 h 6296924"/>
                <a:gd name="connsiteX136" fmla="*/ 482729 w 3611178"/>
                <a:gd name="connsiteY136" fmla="*/ 1502849 h 6296924"/>
                <a:gd name="connsiteX137" fmla="*/ 382830 w 3611178"/>
                <a:gd name="connsiteY137" fmla="*/ 1553017 h 6296924"/>
                <a:gd name="connsiteX138" fmla="*/ 396175 w 3611178"/>
                <a:gd name="connsiteY138" fmla="*/ 1582438 h 6296924"/>
                <a:gd name="connsiteX139" fmla="*/ 402472 w 3611178"/>
                <a:gd name="connsiteY139" fmla="*/ 1661694 h 6296924"/>
                <a:gd name="connsiteX140" fmla="*/ 360186 w 3611178"/>
                <a:gd name="connsiteY140" fmla="*/ 1694306 h 6296924"/>
                <a:gd name="connsiteX141" fmla="*/ 343609 w 3611178"/>
                <a:gd name="connsiteY141" fmla="*/ 1701625 h 6296924"/>
                <a:gd name="connsiteX142" fmla="*/ 273507 w 3611178"/>
                <a:gd name="connsiteY142" fmla="*/ 1701875 h 6296924"/>
                <a:gd name="connsiteX143" fmla="*/ 187912 w 3611178"/>
                <a:gd name="connsiteY143" fmla="*/ 1715949 h 6296924"/>
                <a:gd name="connsiteX144" fmla="*/ 115162 w 3611178"/>
                <a:gd name="connsiteY144" fmla="*/ 1702688 h 6296924"/>
                <a:gd name="connsiteX145" fmla="*/ 105195 w 3611178"/>
                <a:gd name="connsiteY145" fmla="*/ 1678313 h 6296924"/>
                <a:gd name="connsiteX146" fmla="*/ 126568 w 3611178"/>
                <a:gd name="connsiteY146" fmla="*/ 1664593 h 6296924"/>
                <a:gd name="connsiteX147" fmla="*/ 208409 w 3611178"/>
                <a:gd name="connsiteY147" fmla="*/ 1671724 h 6296924"/>
                <a:gd name="connsiteX148" fmla="*/ 215352 w 3611178"/>
                <a:gd name="connsiteY148" fmla="*/ 1616801 h 6296924"/>
                <a:gd name="connsiteX149" fmla="*/ 222525 w 3611178"/>
                <a:gd name="connsiteY149" fmla="*/ 1595074 h 6296924"/>
                <a:gd name="connsiteX150" fmla="*/ 197816 w 3611178"/>
                <a:gd name="connsiteY150" fmla="*/ 1586025 h 6296924"/>
                <a:gd name="connsiteX151" fmla="*/ 174734 w 3611178"/>
                <a:gd name="connsiteY151" fmla="*/ 1585232 h 6296924"/>
                <a:gd name="connsiteX152" fmla="*/ 169438 w 3611178"/>
                <a:gd name="connsiteY152" fmla="*/ 1568426 h 6296924"/>
                <a:gd name="connsiteX153" fmla="*/ 200256 w 3611178"/>
                <a:gd name="connsiteY153" fmla="*/ 1563130 h 6296924"/>
                <a:gd name="connsiteX154" fmla="*/ 227884 w 3611178"/>
                <a:gd name="connsiteY154" fmla="*/ 1573055 h 6296924"/>
                <a:gd name="connsiteX155" fmla="*/ 184576 w 3611178"/>
                <a:gd name="connsiteY155" fmla="*/ 1543676 h 6296924"/>
                <a:gd name="connsiteX156" fmla="*/ 156135 w 3611178"/>
                <a:gd name="connsiteY156" fmla="*/ 1527829 h 6296924"/>
                <a:gd name="connsiteX157" fmla="*/ 173546 w 3611178"/>
                <a:gd name="connsiteY157" fmla="*/ 1475951 h 6296924"/>
                <a:gd name="connsiteX158" fmla="*/ 273882 w 3611178"/>
                <a:gd name="connsiteY158" fmla="*/ 1481351 h 6296924"/>
                <a:gd name="connsiteX159" fmla="*/ 307119 w 3611178"/>
                <a:gd name="connsiteY159" fmla="*/ 1438168 h 6296924"/>
                <a:gd name="connsiteX160" fmla="*/ 227029 w 3611178"/>
                <a:gd name="connsiteY160" fmla="*/ 1419694 h 6296924"/>
                <a:gd name="connsiteX161" fmla="*/ 198275 w 3611178"/>
                <a:gd name="connsiteY161" fmla="*/ 1398634 h 6296924"/>
                <a:gd name="connsiteX162" fmla="*/ 217855 w 3611178"/>
                <a:gd name="connsiteY162" fmla="*/ 1369817 h 6296924"/>
                <a:gd name="connsiteX163" fmla="*/ 313792 w 3611178"/>
                <a:gd name="connsiteY163" fmla="*/ 1355201 h 6296924"/>
                <a:gd name="connsiteX164" fmla="*/ 339126 w 3611178"/>
                <a:gd name="connsiteY164" fmla="*/ 1341084 h 6296924"/>
                <a:gd name="connsiteX165" fmla="*/ 348092 w 3611178"/>
                <a:gd name="connsiteY165" fmla="*/ 1319044 h 6296924"/>
                <a:gd name="connsiteX166" fmla="*/ 378848 w 3611178"/>
                <a:gd name="connsiteY166" fmla="*/ 1290395 h 6296924"/>
                <a:gd name="connsiteX167" fmla="*/ 328450 w 3611178"/>
                <a:gd name="connsiteY167" fmla="*/ 1275757 h 6296924"/>
                <a:gd name="connsiteX168" fmla="*/ 380224 w 3611178"/>
                <a:gd name="connsiteY168" fmla="*/ 1175504 h 6296924"/>
                <a:gd name="connsiteX169" fmla="*/ 423761 w 3611178"/>
                <a:gd name="connsiteY169" fmla="*/ 1112512 h 6296924"/>
                <a:gd name="connsiteX170" fmla="*/ 415379 w 3611178"/>
                <a:gd name="connsiteY170" fmla="*/ 1076168 h 6296924"/>
                <a:gd name="connsiteX171" fmla="*/ 384749 w 3611178"/>
                <a:gd name="connsiteY171" fmla="*/ 1088325 h 6296924"/>
                <a:gd name="connsiteX172" fmla="*/ 328679 w 3611178"/>
                <a:gd name="connsiteY172" fmla="*/ 1163056 h 6296924"/>
                <a:gd name="connsiteX173" fmla="*/ 292690 w 3611178"/>
                <a:gd name="connsiteY173" fmla="*/ 1177985 h 6296924"/>
                <a:gd name="connsiteX174" fmla="*/ 293107 w 3611178"/>
                <a:gd name="connsiteY174" fmla="*/ 1140453 h 6296924"/>
                <a:gd name="connsiteX175" fmla="*/ 307203 w 3611178"/>
                <a:gd name="connsiteY175" fmla="*/ 1100085 h 6296924"/>
                <a:gd name="connsiteX176" fmla="*/ 309559 w 3611178"/>
                <a:gd name="connsiteY176" fmla="*/ 1075418 h 6296924"/>
                <a:gd name="connsiteX177" fmla="*/ 283265 w 3611178"/>
                <a:gd name="connsiteY177" fmla="*/ 1081006 h 6296924"/>
                <a:gd name="connsiteX178" fmla="*/ 254574 w 3611178"/>
                <a:gd name="connsiteY178" fmla="*/ 1080756 h 6296924"/>
                <a:gd name="connsiteX179" fmla="*/ 225299 w 3611178"/>
                <a:gd name="connsiteY179" fmla="*/ 1076669 h 6296924"/>
                <a:gd name="connsiteX180" fmla="*/ 183471 w 3611178"/>
                <a:gd name="connsiteY180" fmla="*/ 1077294 h 6296924"/>
                <a:gd name="connsiteX181" fmla="*/ 125817 w 3611178"/>
                <a:gd name="connsiteY181" fmla="*/ 951039 h 6296924"/>
                <a:gd name="connsiteX182" fmla="*/ 102755 w 3611178"/>
                <a:gd name="connsiteY182" fmla="*/ 919220 h 6296924"/>
                <a:gd name="connsiteX183" fmla="*/ 85324 w 3611178"/>
                <a:gd name="connsiteY183" fmla="*/ 934067 h 6296924"/>
                <a:gd name="connsiteX184" fmla="*/ 63471 w 3611178"/>
                <a:gd name="connsiteY184" fmla="*/ 940718 h 6296924"/>
                <a:gd name="connsiteX185" fmla="*/ 1314 w 3611178"/>
                <a:gd name="connsiteY185" fmla="*/ 862004 h 6296924"/>
                <a:gd name="connsiteX186" fmla="*/ 21790 w 3611178"/>
                <a:gd name="connsiteY186" fmla="*/ 812149 h 6296924"/>
                <a:gd name="connsiteX187" fmla="*/ 52483 w 3611178"/>
                <a:gd name="connsiteY187" fmla="*/ 840924 h 6296924"/>
                <a:gd name="connsiteX188" fmla="*/ 59426 w 3611178"/>
                <a:gd name="connsiteY188" fmla="*/ 781518 h 6296924"/>
                <a:gd name="connsiteX189" fmla="*/ 65577 w 3611178"/>
                <a:gd name="connsiteY189" fmla="*/ 748636 h 6296924"/>
                <a:gd name="connsiteX190" fmla="*/ 88180 w 3611178"/>
                <a:gd name="connsiteY190" fmla="*/ 766964 h 6296924"/>
                <a:gd name="connsiteX191" fmla="*/ 99503 w 3611178"/>
                <a:gd name="connsiteY191" fmla="*/ 787586 h 6296924"/>
                <a:gd name="connsiteX192" fmla="*/ 143832 w 3611178"/>
                <a:gd name="connsiteY192" fmla="*/ 808646 h 6296924"/>
                <a:gd name="connsiteX193" fmla="*/ 154446 w 3611178"/>
                <a:gd name="connsiteY193" fmla="*/ 765629 h 6296924"/>
                <a:gd name="connsiteX194" fmla="*/ 167123 w 3611178"/>
                <a:gd name="connsiteY194" fmla="*/ 697404 h 6296924"/>
                <a:gd name="connsiteX195" fmla="*/ 216687 w 3611178"/>
                <a:gd name="connsiteY195" fmla="*/ 701908 h 6296924"/>
                <a:gd name="connsiteX196" fmla="*/ 254511 w 3611178"/>
                <a:gd name="connsiteY196" fmla="*/ 856854 h 6296924"/>
                <a:gd name="connsiteX197" fmla="*/ 263978 w 3611178"/>
                <a:gd name="connsiteY197" fmla="*/ 941427 h 6296924"/>
                <a:gd name="connsiteX198" fmla="*/ 283495 w 3611178"/>
                <a:gd name="connsiteY198" fmla="*/ 874744 h 6296924"/>
                <a:gd name="connsiteX199" fmla="*/ 301260 w 3611178"/>
                <a:gd name="connsiteY199" fmla="*/ 874703 h 6296924"/>
                <a:gd name="connsiteX200" fmla="*/ 335998 w 3611178"/>
                <a:gd name="connsiteY200" fmla="*/ 1009173 h 6296924"/>
                <a:gd name="connsiteX201" fmla="*/ 364377 w 3611178"/>
                <a:gd name="connsiteY201" fmla="*/ 1020036 h 6296924"/>
                <a:gd name="connsiteX202" fmla="*/ 409082 w 3611178"/>
                <a:gd name="connsiteY202" fmla="*/ 981879 h 6296924"/>
                <a:gd name="connsiteX203" fmla="*/ 442632 w 3611178"/>
                <a:gd name="connsiteY203" fmla="*/ 943616 h 6296924"/>
                <a:gd name="connsiteX204" fmla="*/ 393444 w 3611178"/>
                <a:gd name="connsiteY204" fmla="*/ 950893 h 6296924"/>
                <a:gd name="connsiteX205" fmla="*/ 375345 w 3611178"/>
                <a:gd name="connsiteY205" fmla="*/ 937486 h 6296924"/>
                <a:gd name="connsiteX206" fmla="*/ 360478 w 3611178"/>
                <a:gd name="connsiteY206" fmla="*/ 796448 h 6296924"/>
                <a:gd name="connsiteX207" fmla="*/ 412814 w 3611178"/>
                <a:gd name="connsiteY207" fmla="*/ 787565 h 6296924"/>
                <a:gd name="connsiteX208" fmla="*/ 426368 w 3611178"/>
                <a:gd name="connsiteY208" fmla="*/ 679868 h 6296924"/>
                <a:gd name="connsiteX209" fmla="*/ 388418 w 3611178"/>
                <a:gd name="connsiteY209" fmla="*/ 580803 h 6296924"/>
                <a:gd name="connsiteX210" fmla="*/ 446802 w 3611178"/>
                <a:gd name="connsiteY210" fmla="*/ 582951 h 6296924"/>
                <a:gd name="connsiteX211" fmla="*/ 449596 w 3611178"/>
                <a:gd name="connsiteY211" fmla="*/ 560390 h 6296924"/>
                <a:gd name="connsiteX212" fmla="*/ 463066 w 3611178"/>
                <a:gd name="connsiteY212" fmla="*/ 532616 h 6296924"/>
                <a:gd name="connsiteX213" fmla="*/ 486899 w 3611178"/>
                <a:gd name="connsiteY213" fmla="*/ 551069 h 6296924"/>
                <a:gd name="connsiteX214" fmla="*/ 521992 w 3611178"/>
                <a:gd name="connsiteY214" fmla="*/ 558513 h 6296924"/>
                <a:gd name="connsiteX215" fmla="*/ 585693 w 3611178"/>
                <a:gd name="connsiteY215" fmla="*/ 541603 h 6296924"/>
                <a:gd name="connsiteX216" fmla="*/ 611799 w 3611178"/>
                <a:gd name="connsiteY216" fmla="*/ 536327 h 6296924"/>
                <a:gd name="connsiteX217" fmla="*/ 601748 w 3611178"/>
                <a:gd name="connsiteY217" fmla="*/ 507261 h 6296924"/>
                <a:gd name="connsiteX218" fmla="*/ 547389 w 3611178"/>
                <a:gd name="connsiteY218" fmla="*/ 480842 h 6296924"/>
                <a:gd name="connsiteX219" fmla="*/ 522346 w 3611178"/>
                <a:gd name="connsiteY219" fmla="*/ 430903 h 6296924"/>
                <a:gd name="connsiteX220" fmla="*/ 568032 w 3611178"/>
                <a:gd name="connsiteY220" fmla="*/ 419518 h 6296924"/>
                <a:gd name="connsiteX221" fmla="*/ 593053 w 3611178"/>
                <a:gd name="connsiteY221" fmla="*/ 397270 h 6296924"/>
                <a:gd name="connsiteX222" fmla="*/ 551747 w 3611178"/>
                <a:gd name="connsiteY222" fmla="*/ 294035 h 6296924"/>
                <a:gd name="connsiteX223" fmla="*/ 605710 w 3611178"/>
                <a:gd name="connsiteY223" fmla="*/ 293055 h 6296924"/>
                <a:gd name="connsiteX224" fmla="*/ 641658 w 3611178"/>
                <a:gd name="connsiteY224" fmla="*/ 233629 h 6296924"/>
                <a:gd name="connsiteX225" fmla="*/ 652396 w 3611178"/>
                <a:gd name="connsiteY225" fmla="*/ 185900 h 6296924"/>
                <a:gd name="connsiteX226" fmla="*/ 667764 w 3611178"/>
                <a:gd name="connsiteY226" fmla="*/ 130915 h 6296924"/>
                <a:gd name="connsiteX227" fmla="*/ 680712 w 3611178"/>
                <a:gd name="connsiteY227" fmla="*/ 89421 h 6296924"/>
                <a:gd name="connsiteX228" fmla="*/ 699645 w 3611178"/>
                <a:gd name="connsiteY228" fmla="*/ 69133 h 6296924"/>
                <a:gd name="connsiteX229" fmla="*/ 761490 w 3611178"/>
                <a:gd name="connsiteY229" fmla="*/ 46300 h 6296924"/>
                <a:gd name="connsiteX230" fmla="*/ 837431 w 3611178"/>
                <a:gd name="connsiteY230" fmla="*/ 97908 h 6296924"/>
                <a:gd name="connsiteX231" fmla="*/ 862077 w 3611178"/>
                <a:gd name="connsiteY231" fmla="*/ 87524 h 6296924"/>
                <a:gd name="connsiteX232" fmla="*/ 895919 w 3611178"/>
                <a:gd name="connsiteY232" fmla="*/ 69654 h 6296924"/>
                <a:gd name="connsiteX233" fmla="*/ 1067859 w 3611178"/>
                <a:gd name="connsiteY233" fmla="*/ 57519 h 6296924"/>
                <a:gd name="connsiteX234" fmla="*/ 1081308 w 3611178"/>
                <a:gd name="connsiteY234" fmla="*/ 62085 h 6296924"/>
                <a:gd name="connsiteX235" fmla="*/ 1165380 w 3611178"/>
                <a:gd name="connsiteY235" fmla="*/ 68132 h 6296924"/>
                <a:gd name="connsiteX236" fmla="*/ 1323142 w 3611178"/>
                <a:gd name="connsiteY236" fmla="*/ 43527 h 6296924"/>
                <a:gd name="connsiteX237" fmla="*/ 1340156 w 3611178"/>
                <a:gd name="connsiteY237" fmla="*/ 5494 h 6296924"/>
                <a:gd name="connsiteX238" fmla="*/ 1424562 w 3611178"/>
                <a:gd name="connsiteY238" fmla="*/ 2951 h 6296924"/>
                <a:gd name="connsiteX239" fmla="*/ 1447958 w 3611178"/>
                <a:gd name="connsiteY239" fmla="*/ 32288 h 6296924"/>
                <a:gd name="connsiteX240" fmla="*/ 1432548 w 3611178"/>
                <a:gd name="connsiteY240" fmla="*/ 83124 h 6296924"/>
                <a:gd name="connsiteX241" fmla="*/ 1441368 w 3611178"/>
                <a:gd name="connsiteY241" fmla="*/ 136962 h 6296924"/>
                <a:gd name="connsiteX242" fmla="*/ 1443266 w 3611178"/>
                <a:gd name="connsiteY242" fmla="*/ 163756 h 6296924"/>
                <a:gd name="connsiteX243" fmla="*/ 1355899 w 3611178"/>
                <a:gd name="connsiteY243" fmla="*/ 277479 h 6296924"/>
                <a:gd name="connsiteX244" fmla="*/ 1310610 w 3611178"/>
                <a:gd name="connsiteY244" fmla="*/ 312113 h 6296924"/>
                <a:gd name="connsiteX245" fmla="*/ 1194364 w 3611178"/>
                <a:gd name="connsiteY245" fmla="*/ 434135 h 6296924"/>
                <a:gd name="connsiteX246" fmla="*/ 1154225 w 3611178"/>
                <a:gd name="connsiteY246" fmla="*/ 480884 h 6296924"/>
                <a:gd name="connsiteX247" fmla="*/ 1069569 w 3611178"/>
                <a:gd name="connsiteY247" fmla="*/ 591563 h 6296924"/>
                <a:gd name="connsiteX248" fmla="*/ 1049489 w 3611178"/>
                <a:gd name="connsiteY248" fmla="*/ 612393 h 6296924"/>
                <a:gd name="connsiteX249" fmla="*/ 1170552 w 3611178"/>
                <a:gd name="connsiteY249" fmla="*/ 585933 h 6296924"/>
                <a:gd name="connsiteX250" fmla="*/ 1060874 w 3611178"/>
                <a:gd name="connsiteY250" fmla="*/ 771530 h 6296924"/>
                <a:gd name="connsiteX251" fmla="*/ 1179059 w 3611178"/>
                <a:gd name="connsiteY251" fmla="*/ 751451 h 6296924"/>
                <a:gd name="connsiteX252" fmla="*/ 1326186 w 3611178"/>
                <a:gd name="connsiteY252" fmla="*/ 687124 h 6296924"/>
                <a:gd name="connsiteX253" fmla="*/ 1431965 w 3611178"/>
                <a:gd name="connsiteY253" fmla="*/ 712584 h 6296924"/>
                <a:gd name="connsiteX254" fmla="*/ 1474334 w 3611178"/>
                <a:gd name="connsiteY254" fmla="*/ 714523 h 6296924"/>
                <a:gd name="connsiteX255" fmla="*/ 1585076 w 3611178"/>
                <a:gd name="connsiteY255" fmla="*/ 706015 h 6296924"/>
                <a:gd name="connsiteX256" fmla="*/ 1814232 w 3611178"/>
                <a:gd name="connsiteY256" fmla="*/ 692775 h 6296924"/>
                <a:gd name="connsiteX257" fmla="*/ 1872928 w 3611178"/>
                <a:gd name="connsiteY257" fmla="*/ 706307 h 6296924"/>
                <a:gd name="connsiteX258" fmla="*/ 1909460 w 3611178"/>
                <a:gd name="connsiteY258" fmla="*/ 930105 h 6296924"/>
                <a:gd name="connsiteX259" fmla="*/ 1850638 w 3611178"/>
                <a:gd name="connsiteY259" fmla="*/ 1107925 h 6296924"/>
                <a:gd name="connsiteX260" fmla="*/ 1847552 w 3611178"/>
                <a:gd name="connsiteY260" fmla="*/ 1126691 h 6296924"/>
                <a:gd name="connsiteX261" fmla="*/ 1714375 w 3611178"/>
                <a:gd name="connsiteY261" fmla="*/ 1389230 h 6296924"/>
                <a:gd name="connsiteX262" fmla="*/ 1682618 w 3611178"/>
                <a:gd name="connsiteY262" fmla="*/ 1472614 h 6296924"/>
                <a:gd name="connsiteX263" fmla="*/ 1551818 w 3611178"/>
                <a:gd name="connsiteY263" fmla="*/ 1604582 h 6296924"/>
                <a:gd name="connsiteX264" fmla="*/ 1623505 w 3611178"/>
                <a:gd name="connsiteY264" fmla="*/ 1703668 h 6296924"/>
                <a:gd name="connsiteX265" fmla="*/ 1627675 w 3611178"/>
                <a:gd name="connsiteY265" fmla="*/ 1756276 h 6296924"/>
                <a:gd name="connsiteX266" fmla="*/ 1523418 w 3611178"/>
                <a:gd name="connsiteY266" fmla="*/ 1777064 h 6296924"/>
                <a:gd name="connsiteX267" fmla="*/ 1497146 w 3611178"/>
                <a:gd name="connsiteY267" fmla="*/ 1781902 h 6296924"/>
                <a:gd name="connsiteX268" fmla="*/ 1425501 w 3611178"/>
                <a:gd name="connsiteY268" fmla="*/ 1859698 h 6296924"/>
                <a:gd name="connsiteX269" fmla="*/ 1383318 w 3611178"/>
                <a:gd name="connsiteY269" fmla="*/ 1892956 h 6296924"/>
                <a:gd name="connsiteX270" fmla="*/ 1331190 w 3611178"/>
                <a:gd name="connsiteY270" fmla="*/ 1920647 h 6296924"/>
                <a:gd name="connsiteX271" fmla="*/ 1469956 w 3611178"/>
                <a:gd name="connsiteY271" fmla="*/ 1958430 h 6296924"/>
                <a:gd name="connsiteX272" fmla="*/ 1536075 w 3611178"/>
                <a:gd name="connsiteY272" fmla="*/ 1911973 h 6296924"/>
                <a:gd name="connsiteX273" fmla="*/ 1642438 w 3611178"/>
                <a:gd name="connsiteY273" fmla="*/ 1893582 h 6296924"/>
                <a:gd name="connsiteX274" fmla="*/ 1802117 w 3611178"/>
                <a:gd name="connsiteY274" fmla="*/ 1975090 h 6296924"/>
                <a:gd name="connsiteX275" fmla="*/ 1866464 w 3611178"/>
                <a:gd name="connsiteY275" fmla="*/ 2026843 h 6296924"/>
                <a:gd name="connsiteX276" fmla="*/ 1977790 w 3611178"/>
                <a:gd name="connsiteY276" fmla="*/ 2149136 h 6296924"/>
                <a:gd name="connsiteX277" fmla="*/ 1985651 w 3611178"/>
                <a:gd name="connsiteY277" fmla="*/ 2164587 h 6296924"/>
                <a:gd name="connsiteX278" fmla="*/ 2026665 w 3611178"/>
                <a:gd name="connsiteY278" fmla="*/ 2211690 h 6296924"/>
                <a:gd name="connsiteX279" fmla="*/ 2076875 w 3611178"/>
                <a:gd name="connsiteY279" fmla="*/ 2334692 h 6296924"/>
                <a:gd name="connsiteX280" fmla="*/ 2094995 w 3611178"/>
                <a:gd name="connsiteY280" fmla="*/ 2458757 h 6296924"/>
                <a:gd name="connsiteX281" fmla="*/ 2199898 w 3611178"/>
                <a:gd name="connsiteY281" fmla="*/ 2775113 h 6296924"/>
                <a:gd name="connsiteX282" fmla="*/ 2205945 w 3611178"/>
                <a:gd name="connsiteY282" fmla="*/ 2793316 h 6296924"/>
                <a:gd name="connsiteX283" fmla="*/ 2402594 w 3611178"/>
                <a:gd name="connsiteY283" fmla="*/ 2948763 h 6296924"/>
                <a:gd name="connsiteX284" fmla="*/ 2584876 w 3611178"/>
                <a:gd name="connsiteY284" fmla="*/ 3103021 h 6296924"/>
                <a:gd name="connsiteX285" fmla="*/ 2718679 w 3611178"/>
                <a:gd name="connsiteY285" fmla="*/ 3242204 h 6296924"/>
                <a:gd name="connsiteX286" fmla="*/ 2730481 w 3611178"/>
                <a:gd name="connsiteY286" fmla="*/ 3250544 h 6296924"/>
                <a:gd name="connsiteX287" fmla="*/ 2735485 w 3611178"/>
                <a:gd name="connsiteY287" fmla="*/ 3261429 h 6296924"/>
                <a:gd name="connsiteX288" fmla="*/ 2701622 w 3611178"/>
                <a:gd name="connsiteY288" fmla="*/ 3357762 h 6296924"/>
                <a:gd name="connsiteX289" fmla="*/ 2834007 w 3611178"/>
                <a:gd name="connsiteY289" fmla="*/ 3564920 h 6296924"/>
                <a:gd name="connsiteX290" fmla="*/ 2847144 w 3611178"/>
                <a:gd name="connsiteY290" fmla="*/ 3596593 h 6296924"/>
                <a:gd name="connsiteX291" fmla="*/ 2688319 w 3611178"/>
                <a:gd name="connsiteY291" fmla="*/ 3555808 h 6296924"/>
                <a:gd name="connsiteX292" fmla="*/ 2745243 w 3611178"/>
                <a:gd name="connsiteY292" fmla="*/ 3625180 h 6296924"/>
                <a:gd name="connsiteX293" fmla="*/ 2807526 w 3611178"/>
                <a:gd name="connsiteY293" fmla="*/ 3675390 h 6296924"/>
                <a:gd name="connsiteX294" fmla="*/ 2829087 w 3611178"/>
                <a:gd name="connsiteY294" fmla="*/ 3693009 h 6296924"/>
                <a:gd name="connsiteX295" fmla="*/ 2893538 w 3611178"/>
                <a:gd name="connsiteY295" fmla="*/ 3757523 h 6296924"/>
                <a:gd name="connsiteX296" fmla="*/ 2964099 w 3611178"/>
                <a:gd name="connsiteY296" fmla="*/ 3879295 h 6296924"/>
                <a:gd name="connsiteX297" fmla="*/ 2939182 w 3611178"/>
                <a:gd name="connsiteY297" fmla="*/ 3994582 h 6296924"/>
                <a:gd name="connsiteX298" fmla="*/ 2847686 w 3611178"/>
                <a:gd name="connsiteY298" fmla="*/ 4107575 h 6296924"/>
                <a:gd name="connsiteX299" fmla="*/ 2862699 w 3611178"/>
                <a:gd name="connsiteY299" fmla="*/ 4142001 h 6296924"/>
                <a:gd name="connsiteX300" fmla="*/ 2906570 w 3611178"/>
                <a:gd name="connsiteY300" fmla="*/ 4169275 h 6296924"/>
                <a:gd name="connsiteX301" fmla="*/ 2987869 w 3611178"/>
                <a:gd name="connsiteY301" fmla="*/ 4194275 h 6296924"/>
                <a:gd name="connsiteX302" fmla="*/ 3023046 w 3611178"/>
                <a:gd name="connsiteY302" fmla="*/ 4142918 h 6296924"/>
                <a:gd name="connsiteX303" fmla="*/ 3133662 w 3611178"/>
                <a:gd name="connsiteY303" fmla="*/ 4062265 h 6296924"/>
                <a:gd name="connsiteX304" fmla="*/ 3339423 w 3611178"/>
                <a:gd name="connsiteY304" fmla="*/ 4063475 h 6296924"/>
                <a:gd name="connsiteX305" fmla="*/ 3605319 w 3611178"/>
                <a:gd name="connsiteY305" fmla="*/ 4319508 h 6296924"/>
                <a:gd name="connsiteX306" fmla="*/ 3578858 w 3611178"/>
                <a:gd name="connsiteY306" fmla="*/ 4534986 h 6296924"/>
                <a:gd name="connsiteX307" fmla="*/ 3573416 w 3611178"/>
                <a:gd name="connsiteY307" fmla="*/ 4558485 h 6296924"/>
                <a:gd name="connsiteX308" fmla="*/ 3441323 w 3611178"/>
                <a:gd name="connsiteY308" fmla="*/ 4810495 h 6296924"/>
                <a:gd name="connsiteX309" fmla="*/ 3427915 w 3611178"/>
                <a:gd name="connsiteY309" fmla="*/ 4845942 h 6296924"/>
                <a:gd name="connsiteX310" fmla="*/ 3333272 w 3611178"/>
                <a:gd name="connsiteY310" fmla="*/ 4930869 h 6296924"/>
                <a:gd name="connsiteX311" fmla="*/ 3271218 w 3611178"/>
                <a:gd name="connsiteY311" fmla="*/ 4937395 h 6296924"/>
                <a:gd name="connsiteX312" fmla="*/ 3203972 w 3611178"/>
                <a:gd name="connsiteY312" fmla="*/ 4976596 h 6296924"/>
                <a:gd name="connsiteX313" fmla="*/ 3252973 w 3611178"/>
                <a:gd name="connsiteY313" fmla="*/ 4970966 h 6296924"/>
                <a:gd name="connsiteX314" fmla="*/ 3294509 w 3611178"/>
                <a:gd name="connsiteY314" fmla="*/ 4995237 h 6296924"/>
                <a:gd name="connsiteX315" fmla="*/ 3256559 w 3611178"/>
                <a:gd name="connsiteY315" fmla="*/ 5103310 h 6296924"/>
                <a:gd name="connsiteX316" fmla="*/ 3199156 w 3611178"/>
                <a:gd name="connsiteY316" fmla="*/ 5118614 h 6296924"/>
                <a:gd name="connsiteX317" fmla="*/ 3136018 w 3611178"/>
                <a:gd name="connsiteY317" fmla="*/ 5152915 h 6296924"/>
                <a:gd name="connsiteX318" fmla="*/ 3285543 w 3611178"/>
                <a:gd name="connsiteY318" fmla="*/ 5191928 h 6296924"/>
                <a:gd name="connsiteX319" fmla="*/ 3300410 w 3611178"/>
                <a:gd name="connsiteY319" fmla="*/ 5202979 h 6296924"/>
                <a:gd name="connsiteX320" fmla="*/ 3367509 w 3611178"/>
                <a:gd name="connsiteY320" fmla="*/ 5222016 h 6296924"/>
                <a:gd name="connsiteX321" fmla="*/ 3510466 w 3611178"/>
                <a:gd name="connsiteY321" fmla="*/ 5195284 h 6296924"/>
                <a:gd name="connsiteX322" fmla="*/ 3539032 w 3611178"/>
                <a:gd name="connsiteY322" fmla="*/ 5207170 h 6296924"/>
                <a:gd name="connsiteX323" fmla="*/ 3533569 w 3611178"/>
                <a:gd name="connsiteY323" fmla="*/ 5242033 h 6296924"/>
                <a:gd name="connsiteX324" fmla="*/ 3524249 w 3611178"/>
                <a:gd name="connsiteY324" fmla="*/ 5295684 h 6296924"/>
                <a:gd name="connsiteX325" fmla="*/ 3479314 w 3611178"/>
                <a:gd name="connsiteY325" fmla="*/ 5409594 h 6296924"/>
                <a:gd name="connsiteX326" fmla="*/ 3402164 w 3611178"/>
                <a:gd name="connsiteY326" fmla="*/ 5438891 h 6296924"/>
                <a:gd name="connsiteX327" fmla="*/ 3344093 w 3611178"/>
                <a:gd name="connsiteY327" fmla="*/ 5523714 h 6296924"/>
                <a:gd name="connsiteX328" fmla="*/ 3305873 w 3611178"/>
                <a:gd name="connsiteY328" fmla="*/ 5556993 h 6296924"/>
                <a:gd name="connsiteX329" fmla="*/ 3225282 w 3611178"/>
                <a:gd name="connsiteY329" fmla="*/ 5581368 h 6296924"/>
                <a:gd name="connsiteX330" fmla="*/ 3121443 w 3611178"/>
                <a:gd name="connsiteY330" fmla="*/ 5631307 h 6296924"/>
                <a:gd name="connsiteX331" fmla="*/ 3045544 w 3611178"/>
                <a:gd name="connsiteY331" fmla="*/ 5687689 h 6296924"/>
                <a:gd name="connsiteX332" fmla="*/ 2994771 w 3611178"/>
                <a:gd name="connsiteY332" fmla="*/ 5705621 h 6296924"/>
                <a:gd name="connsiteX333" fmla="*/ 2917350 w 3611178"/>
                <a:gd name="connsiteY333" fmla="*/ 5678723 h 6296924"/>
                <a:gd name="connsiteX334" fmla="*/ 2574075 w 3611178"/>
                <a:gd name="connsiteY334" fmla="*/ 5701722 h 6296924"/>
                <a:gd name="connsiteX335" fmla="*/ 2569425 w 3611178"/>
                <a:gd name="connsiteY335" fmla="*/ 5702389 h 6296924"/>
                <a:gd name="connsiteX336" fmla="*/ 2488897 w 3611178"/>
                <a:gd name="connsiteY336" fmla="*/ 5706747 h 6296924"/>
                <a:gd name="connsiteX337" fmla="*/ 2446402 w 3611178"/>
                <a:gd name="connsiteY337" fmla="*/ 5700763 h 6296924"/>
                <a:gd name="connsiteX338" fmla="*/ 2297461 w 3611178"/>
                <a:gd name="connsiteY338" fmla="*/ 5653242 h 6296924"/>
                <a:gd name="connsiteX339" fmla="*/ 2279258 w 3611178"/>
                <a:gd name="connsiteY339" fmla="*/ 5706788 h 6296924"/>
                <a:gd name="connsiteX340" fmla="*/ 2201232 w 3611178"/>
                <a:gd name="connsiteY340" fmla="*/ 5750681 h 6296924"/>
                <a:gd name="connsiteX341" fmla="*/ 2193309 w 3611178"/>
                <a:gd name="connsiteY341" fmla="*/ 5755018 h 6296924"/>
                <a:gd name="connsiteX342" fmla="*/ 2075436 w 3611178"/>
                <a:gd name="connsiteY342" fmla="*/ 5759855 h 6296924"/>
                <a:gd name="connsiteX343" fmla="*/ 2019430 w 3611178"/>
                <a:gd name="connsiteY343" fmla="*/ 5813088 h 6296924"/>
                <a:gd name="connsiteX344" fmla="*/ 1954207 w 3611178"/>
                <a:gd name="connsiteY344" fmla="*/ 5850266 h 6296924"/>
                <a:gd name="connsiteX345" fmla="*/ 1811834 w 3611178"/>
                <a:gd name="connsiteY345" fmla="*/ 5826809 h 6296924"/>
                <a:gd name="connsiteX346" fmla="*/ 1777325 w 3611178"/>
                <a:gd name="connsiteY346" fmla="*/ 5871868 h 6296924"/>
                <a:gd name="connsiteX347" fmla="*/ 1718858 w 3611178"/>
                <a:gd name="connsiteY347" fmla="*/ 5819532 h 6296924"/>
                <a:gd name="connsiteX348" fmla="*/ 1409070 w 3611178"/>
                <a:gd name="connsiteY348" fmla="*/ 5822013 h 6296924"/>
                <a:gd name="connsiteX349" fmla="*/ 1359381 w 3611178"/>
                <a:gd name="connsiteY349" fmla="*/ 5849516 h 6296924"/>
                <a:gd name="connsiteX350" fmla="*/ 1323892 w 3611178"/>
                <a:gd name="connsiteY350" fmla="*/ 5931857 h 6296924"/>
                <a:gd name="connsiteX351" fmla="*/ 1313195 w 3611178"/>
                <a:gd name="connsiteY351" fmla="*/ 5963864 h 6296924"/>
                <a:gd name="connsiteX352" fmla="*/ 1305022 w 3611178"/>
                <a:gd name="connsiteY352" fmla="*/ 5989491 h 6296924"/>
                <a:gd name="connsiteX353" fmla="*/ 1293491 w 3611178"/>
                <a:gd name="connsiteY353" fmla="*/ 6050377 h 6296924"/>
                <a:gd name="connsiteX354" fmla="*/ 1251079 w 3611178"/>
                <a:gd name="connsiteY354" fmla="*/ 6111971 h 6296924"/>
                <a:gd name="connsiteX355" fmla="*/ 1217321 w 3611178"/>
                <a:gd name="connsiteY355" fmla="*/ 6143811 h 6296924"/>
                <a:gd name="connsiteX356" fmla="*/ 1148387 w 3611178"/>
                <a:gd name="connsiteY356" fmla="*/ 6114890 h 6296924"/>
                <a:gd name="connsiteX357" fmla="*/ 1086604 w 3611178"/>
                <a:gd name="connsiteY357" fmla="*/ 6077171 h 6296924"/>
                <a:gd name="connsiteX358" fmla="*/ 1059310 w 3611178"/>
                <a:gd name="connsiteY358" fmla="*/ 6078693 h 6296924"/>
                <a:gd name="connsiteX359" fmla="*/ 946942 w 3611178"/>
                <a:gd name="connsiteY359" fmla="*/ 6039034 h 6296924"/>
                <a:gd name="connsiteX360" fmla="*/ 885910 w 3611178"/>
                <a:gd name="connsiteY360" fmla="*/ 6037616 h 6296924"/>
                <a:gd name="connsiteX361" fmla="*/ 762825 w 3611178"/>
                <a:gd name="connsiteY361" fmla="*/ 6049751 h 6296924"/>
                <a:gd name="connsiteX362" fmla="*/ 721602 w 3611178"/>
                <a:gd name="connsiteY362" fmla="*/ 6087138 h 6296924"/>
                <a:gd name="connsiteX363" fmla="*/ 683006 w 3611178"/>
                <a:gd name="connsiteY363" fmla="*/ 6126943 h 6296924"/>
                <a:gd name="connsiteX364" fmla="*/ 630627 w 3611178"/>
                <a:gd name="connsiteY364" fmla="*/ 6161535 h 6296924"/>
                <a:gd name="connsiteX365" fmla="*/ 595535 w 3611178"/>
                <a:gd name="connsiteY365" fmla="*/ 6148211 h 6296924"/>
                <a:gd name="connsiteX366" fmla="*/ 581251 w 3611178"/>
                <a:gd name="connsiteY366" fmla="*/ 6243731 h 6296924"/>
                <a:gd name="connsiteX367" fmla="*/ 556376 w 3611178"/>
                <a:gd name="connsiteY367" fmla="*/ 6289792 h 6296924"/>
                <a:gd name="connsiteX368" fmla="*/ 542114 w 3611178"/>
                <a:gd name="connsiteY368" fmla="*/ 6290709 h 6296924"/>
                <a:gd name="connsiteX369" fmla="*/ 483897 w 3611178"/>
                <a:gd name="connsiteY369" fmla="*/ 6261663 h 6296924"/>
                <a:gd name="connsiteX370" fmla="*/ 379786 w 3611178"/>
                <a:gd name="connsiteY370" fmla="*/ 6193959 h 6296924"/>
                <a:gd name="connsiteX371" fmla="*/ 360811 w 3611178"/>
                <a:gd name="connsiteY371" fmla="*/ 6218709 h 6296924"/>
                <a:gd name="connsiteX372" fmla="*/ 304429 w 3611178"/>
                <a:gd name="connsiteY372" fmla="*/ 6254657 h 6296924"/>
                <a:gd name="connsiteX373" fmla="*/ 276384 w 3611178"/>
                <a:gd name="connsiteY373" fmla="*/ 6228843 h 6296924"/>
                <a:gd name="connsiteX374" fmla="*/ 301322 w 3611178"/>
                <a:gd name="connsiteY374" fmla="*/ 6157365 h 6296924"/>
                <a:gd name="connsiteX375" fmla="*/ 333433 w 3611178"/>
                <a:gd name="connsiteY375" fmla="*/ 6136951 h 6296924"/>
                <a:gd name="connsiteX376" fmla="*/ 376763 w 3611178"/>
                <a:gd name="connsiteY376" fmla="*/ 6119958 h 6296924"/>
                <a:gd name="connsiteX377" fmla="*/ 467424 w 3611178"/>
                <a:gd name="connsiteY377" fmla="*/ 6090327 h 6296924"/>
                <a:gd name="connsiteX378" fmla="*/ 542051 w 3611178"/>
                <a:gd name="connsiteY378" fmla="*/ 6008132 h 6296924"/>
                <a:gd name="connsiteX379" fmla="*/ 565300 w 3611178"/>
                <a:gd name="connsiteY379" fmla="*/ 5979315 h 6296924"/>
                <a:gd name="connsiteX380" fmla="*/ 600205 w 3611178"/>
                <a:gd name="connsiteY380" fmla="*/ 5917658 h 6296924"/>
                <a:gd name="connsiteX381" fmla="*/ 678022 w 3611178"/>
                <a:gd name="connsiteY381" fmla="*/ 5855083 h 6296924"/>
                <a:gd name="connsiteX382" fmla="*/ 727065 w 3611178"/>
                <a:gd name="connsiteY382" fmla="*/ 5810586 h 6296924"/>
                <a:gd name="connsiteX383" fmla="*/ 802797 w 3611178"/>
                <a:gd name="connsiteY383" fmla="*/ 5733958 h 6296924"/>
                <a:gd name="connsiteX384" fmla="*/ 822814 w 3611178"/>
                <a:gd name="connsiteY384" fmla="*/ 5678076 h 6296924"/>
                <a:gd name="connsiteX385" fmla="*/ 826254 w 3611178"/>
                <a:gd name="connsiteY385" fmla="*/ 5615230 h 6296924"/>
                <a:gd name="connsiteX386" fmla="*/ 909410 w 3611178"/>
                <a:gd name="connsiteY386" fmla="*/ 5563206 h 6296924"/>
                <a:gd name="connsiteX387" fmla="*/ 942855 w 3611178"/>
                <a:gd name="connsiteY387" fmla="*/ 5552802 h 6296924"/>
                <a:gd name="connsiteX388" fmla="*/ 975842 w 3611178"/>
                <a:gd name="connsiteY388" fmla="*/ 5489455 h 6296924"/>
                <a:gd name="connsiteX389" fmla="*/ 1035101 w 3611178"/>
                <a:gd name="connsiteY389" fmla="*/ 5403256 h 6296924"/>
                <a:gd name="connsiteX390" fmla="*/ 1129641 w 3611178"/>
                <a:gd name="connsiteY390" fmla="*/ 5387888 h 6296924"/>
                <a:gd name="connsiteX391" fmla="*/ 1351041 w 3611178"/>
                <a:gd name="connsiteY391" fmla="*/ 5414724 h 6296924"/>
                <a:gd name="connsiteX392" fmla="*/ 1407819 w 3611178"/>
                <a:gd name="connsiteY392" fmla="*/ 5422293 h 6296924"/>
                <a:gd name="connsiteX393" fmla="*/ 1455172 w 3611178"/>
                <a:gd name="connsiteY393" fmla="*/ 5412243 h 6296924"/>
                <a:gd name="connsiteX394" fmla="*/ 1523502 w 3611178"/>
                <a:gd name="connsiteY394" fmla="*/ 5337303 h 6296924"/>
                <a:gd name="connsiteX395" fmla="*/ 1558324 w 3611178"/>
                <a:gd name="connsiteY395" fmla="*/ 5274624 h 6296924"/>
                <a:gd name="connsiteX396" fmla="*/ 1677677 w 3611178"/>
                <a:gd name="connsiteY396" fmla="*/ 5139737 h 6296924"/>
                <a:gd name="connsiteX397" fmla="*/ 1678969 w 3611178"/>
                <a:gd name="connsiteY397" fmla="*/ 5127768 h 6296924"/>
                <a:gd name="connsiteX398" fmla="*/ 1670108 w 3611178"/>
                <a:gd name="connsiteY398" fmla="*/ 5132772 h 629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</a:cxnLst>
              <a:rect l="l" t="t" r="r" b="b"/>
              <a:pathLst>
                <a:path w="3611178" h="6296924">
                  <a:moveTo>
                    <a:pt x="1670149" y="5132877"/>
                  </a:moveTo>
                  <a:cubicBezTo>
                    <a:pt x="1628905" y="5151976"/>
                    <a:pt x="1594459" y="5181898"/>
                    <a:pt x="1540517" y="5176122"/>
                  </a:cubicBezTo>
                  <a:cubicBezTo>
                    <a:pt x="1516725" y="5173578"/>
                    <a:pt x="1487554" y="5212925"/>
                    <a:pt x="1462407" y="5235048"/>
                  </a:cubicBezTo>
                  <a:cubicBezTo>
                    <a:pt x="1451356" y="5244765"/>
                    <a:pt x="1465890" y="5271809"/>
                    <a:pt x="1442432" y="5274061"/>
                  </a:cubicBezTo>
                  <a:cubicBezTo>
                    <a:pt x="1410738" y="5277105"/>
                    <a:pt x="1380504" y="5289658"/>
                    <a:pt x="1347829" y="5286322"/>
                  </a:cubicBezTo>
                  <a:cubicBezTo>
                    <a:pt x="1306127" y="5282068"/>
                    <a:pt x="1279354" y="5254503"/>
                    <a:pt x="1246346" y="5233526"/>
                  </a:cubicBezTo>
                  <a:cubicBezTo>
                    <a:pt x="1205644" y="5207671"/>
                    <a:pt x="1187399" y="5171222"/>
                    <a:pt x="1160939" y="5137735"/>
                  </a:cubicBezTo>
                  <a:cubicBezTo>
                    <a:pt x="1138315" y="5109106"/>
                    <a:pt x="1106038" y="5114632"/>
                    <a:pt x="1093714" y="5139653"/>
                  </a:cubicBezTo>
                  <a:cubicBezTo>
                    <a:pt x="1083351" y="5160672"/>
                    <a:pt x="1069923" y="5157356"/>
                    <a:pt x="1057725" y="5159546"/>
                  </a:cubicBezTo>
                  <a:cubicBezTo>
                    <a:pt x="1036999" y="5163257"/>
                    <a:pt x="1016189" y="5155834"/>
                    <a:pt x="996130" y="5173912"/>
                  </a:cubicBezTo>
                  <a:cubicBezTo>
                    <a:pt x="979512" y="5188883"/>
                    <a:pt x="963686" y="5168553"/>
                    <a:pt x="950820" y="5157377"/>
                  </a:cubicBezTo>
                  <a:cubicBezTo>
                    <a:pt x="937976" y="5146222"/>
                    <a:pt x="939540" y="5130166"/>
                    <a:pt x="946483" y="5117175"/>
                  </a:cubicBezTo>
                  <a:cubicBezTo>
                    <a:pt x="955011" y="5101224"/>
                    <a:pt x="967022" y="5096324"/>
                    <a:pt x="985308" y="5108751"/>
                  </a:cubicBezTo>
                  <a:cubicBezTo>
                    <a:pt x="998194" y="5117509"/>
                    <a:pt x="1012749" y="5108230"/>
                    <a:pt x="1028971" y="5096845"/>
                  </a:cubicBezTo>
                  <a:cubicBezTo>
                    <a:pt x="1009433" y="5086482"/>
                    <a:pt x="994358" y="5074034"/>
                    <a:pt x="972652" y="5077641"/>
                  </a:cubicBezTo>
                  <a:cubicBezTo>
                    <a:pt x="940082" y="5083021"/>
                    <a:pt x="919856" y="5069238"/>
                    <a:pt x="910160" y="5038107"/>
                  </a:cubicBezTo>
                  <a:cubicBezTo>
                    <a:pt x="908367" y="5032373"/>
                    <a:pt x="902779" y="5022427"/>
                    <a:pt x="901173" y="5022844"/>
                  </a:cubicBezTo>
                  <a:cubicBezTo>
                    <a:pt x="874901" y="5029809"/>
                    <a:pt x="849212" y="5040213"/>
                    <a:pt x="821271" y="5035960"/>
                  </a:cubicBezTo>
                  <a:cubicBezTo>
                    <a:pt x="787930" y="5030872"/>
                    <a:pt x="767933" y="5041652"/>
                    <a:pt x="766766" y="5078079"/>
                  </a:cubicBezTo>
                  <a:cubicBezTo>
                    <a:pt x="766620" y="5082458"/>
                    <a:pt x="763846" y="5087546"/>
                    <a:pt x="760760" y="5090882"/>
                  </a:cubicBezTo>
                  <a:cubicBezTo>
                    <a:pt x="752587" y="5099744"/>
                    <a:pt x="622454" y="5119511"/>
                    <a:pt x="610902" y="5114236"/>
                  </a:cubicBezTo>
                  <a:cubicBezTo>
                    <a:pt x="590655" y="5104978"/>
                    <a:pt x="585526" y="5085898"/>
                    <a:pt x="597244" y="5059042"/>
                  </a:cubicBezTo>
                  <a:cubicBezTo>
                    <a:pt x="599517" y="5053829"/>
                    <a:pt x="600268" y="5051327"/>
                    <a:pt x="595493" y="5047991"/>
                  </a:cubicBezTo>
                  <a:cubicBezTo>
                    <a:pt x="588966" y="5043425"/>
                    <a:pt x="580417" y="5034542"/>
                    <a:pt x="574454" y="5041068"/>
                  </a:cubicBezTo>
                  <a:cubicBezTo>
                    <a:pt x="549078" y="5068842"/>
                    <a:pt x="534107" y="5048137"/>
                    <a:pt x="517780" y="5030997"/>
                  </a:cubicBezTo>
                  <a:cubicBezTo>
                    <a:pt x="527789" y="4998490"/>
                    <a:pt x="598120" y="5002035"/>
                    <a:pt x="571201" y="4951074"/>
                  </a:cubicBezTo>
                  <a:cubicBezTo>
                    <a:pt x="549557" y="4910081"/>
                    <a:pt x="504790" y="4938084"/>
                    <a:pt x="466444" y="4933100"/>
                  </a:cubicBezTo>
                  <a:cubicBezTo>
                    <a:pt x="481415" y="4914980"/>
                    <a:pt x="495031" y="4902490"/>
                    <a:pt x="510440" y="4889312"/>
                  </a:cubicBezTo>
                  <a:cubicBezTo>
                    <a:pt x="538298" y="4865500"/>
                    <a:pt x="586631" y="4865751"/>
                    <a:pt x="595681" y="4817646"/>
                  </a:cubicBezTo>
                  <a:cubicBezTo>
                    <a:pt x="597641" y="4807263"/>
                    <a:pt x="621244" y="4809473"/>
                    <a:pt x="631628" y="4813601"/>
                  </a:cubicBezTo>
                  <a:cubicBezTo>
                    <a:pt x="680566" y="4832993"/>
                    <a:pt x="712510" y="4807492"/>
                    <a:pt x="733049" y="4770773"/>
                  </a:cubicBezTo>
                  <a:cubicBezTo>
                    <a:pt x="747311" y="4745292"/>
                    <a:pt x="762616" y="4734199"/>
                    <a:pt x="789306" y="4736159"/>
                  </a:cubicBezTo>
                  <a:cubicBezTo>
                    <a:pt x="830425" y="4739183"/>
                    <a:pt x="861952" y="4720521"/>
                    <a:pt x="890748" y="4694019"/>
                  </a:cubicBezTo>
                  <a:cubicBezTo>
                    <a:pt x="924589" y="4662867"/>
                    <a:pt x="979699" y="4664201"/>
                    <a:pt x="1004116" y="4617474"/>
                  </a:cubicBezTo>
                  <a:cubicBezTo>
                    <a:pt x="1038667" y="4551333"/>
                    <a:pt x="1088648" y="4488279"/>
                    <a:pt x="1032474" y="4409878"/>
                  </a:cubicBezTo>
                  <a:cubicBezTo>
                    <a:pt x="1020839" y="4393655"/>
                    <a:pt x="1023049" y="4376141"/>
                    <a:pt x="1032828" y="4359585"/>
                  </a:cubicBezTo>
                  <a:cubicBezTo>
                    <a:pt x="1036102" y="4354059"/>
                    <a:pt x="1041127" y="4349597"/>
                    <a:pt x="1044672" y="4344196"/>
                  </a:cubicBezTo>
                  <a:cubicBezTo>
                    <a:pt x="1054597" y="4329058"/>
                    <a:pt x="1020130" y="4189917"/>
                    <a:pt x="1004846" y="4182619"/>
                  </a:cubicBezTo>
                  <a:cubicBezTo>
                    <a:pt x="958181" y="4160329"/>
                    <a:pt x="892186" y="4189813"/>
                    <a:pt x="868562" y="4244298"/>
                  </a:cubicBezTo>
                  <a:cubicBezTo>
                    <a:pt x="863995" y="4254807"/>
                    <a:pt x="853737" y="4264002"/>
                    <a:pt x="848148" y="4256058"/>
                  </a:cubicBezTo>
                  <a:cubicBezTo>
                    <a:pt x="818602" y="4214063"/>
                    <a:pt x="783155" y="4254619"/>
                    <a:pt x="748646" y="4246695"/>
                  </a:cubicBezTo>
                  <a:cubicBezTo>
                    <a:pt x="760594" y="4201344"/>
                    <a:pt x="790223" y="4168982"/>
                    <a:pt x="828548" y="4150446"/>
                  </a:cubicBezTo>
                  <a:cubicBezTo>
                    <a:pt x="857094" y="4136621"/>
                    <a:pt x="880927" y="4119064"/>
                    <a:pt x="903238" y="4098567"/>
                  </a:cubicBezTo>
                  <a:cubicBezTo>
                    <a:pt x="943606" y="4061494"/>
                    <a:pt x="937079" y="4032364"/>
                    <a:pt x="897587" y="3994332"/>
                  </a:cubicBezTo>
                  <a:cubicBezTo>
                    <a:pt x="864454" y="3962429"/>
                    <a:pt x="834512" y="3927524"/>
                    <a:pt x="796708" y="3900396"/>
                  </a:cubicBezTo>
                  <a:cubicBezTo>
                    <a:pt x="777859" y="3886885"/>
                    <a:pt x="781862" y="3870079"/>
                    <a:pt x="802442" y="3865304"/>
                  </a:cubicBezTo>
                  <a:cubicBezTo>
                    <a:pt x="826380" y="3859757"/>
                    <a:pt x="842456" y="3853440"/>
                    <a:pt x="836972" y="3824831"/>
                  </a:cubicBezTo>
                  <a:cubicBezTo>
                    <a:pt x="834595" y="3812383"/>
                    <a:pt x="844208" y="3809818"/>
                    <a:pt x="853591" y="3805544"/>
                  </a:cubicBezTo>
                  <a:cubicBezTo>
                    <a:pt x="908263" y="3780710"/>
                    <a:pt x="964686" y="3794075"/>
                    <a:pt x="987811" y="3849040"/>
                  </a:cubicBezTo>
                  <a:cubicBezTo>
                    <a:pt x="1002177" y="3883194"/>
                    <a:pt x="1015230" y="3888511"/>
                    <a:pt x="1045298" y="3876355"/>
                  </a:cubicBezTo>
                  <a:cubicBezTo>
                    <a:pt x="1052158" y="3873582"/>
                    <a:pt x="1061353" y="3875542"/>
                    <a:pt x="1067233" y="3883820"/>
                  </a:cubicBezTo>
                  <a:cubicBezTo>
                    <a:pt x="1064481" y="3905860"/>
                    <a:pt x="1041836" y="3915264"/>
                    <a:pt x="1031828" y="3936803"/>
                  </a:cubicBezTo>
                  <a:cubicBezTo>
                    <a:pt x="1081662" y="3942579"/>
                    <a:pt x="1119966" y="3913783"/>
                    <a:pt x="1147573" y="3886760"/>
                  </a:cubicBezTo>
                  <a:cubicBezTo>
                    <a:pt x="1168633" y="3866159"/>
                    <a:pt x="1183813" y="3864699"/>
                    <a:pt x="1199368" y="3875396"/>
                  </a:cubicBezTo>
                  <a:cubicBezTo>
                    <a:pt x="1232980" y="3898478"/>
                    <a:pt x="1262297" y="3891472"/>
                    <a:pt x="1294846" y="3875271"/>
                  </a:cubicBezTo>
                  <a:cubicBezTo>
                    <a:pt x="1369557" y="3838093"/>
                    <a:pt x="1369848" y="3838760"/>
                    <a:pt x="1433633" y="3894975"/>
                  </a:cubicBezTo>
                  <a:cubicBezTo>
                    <a:pt x="1440931" y="3901398"/>
                    <a:pt x="1448291" y="3907799"/>
                    <a:pt x="1456069" y="3913595"/>
                  </a:cubicBezTo>
                  <a:cubicBezTo>
                    <a:pt x="1463617" y="3919204"/>
                    <a:pt x="1471874" y="3927128"/>
                    <a:pt x="1480882" y="3916223"/>
                  </a:cubicBezTo>
                  <a:cubicBezTo>
                    <a:pt x="1488951" y="3906423"/>
                    <a:pt x="1481987" y="3898145"/>
                    <a:pt x="1476336" y="3890325"/>
                  </a:cubicBezTo>
                  <a:cubicBezTo>
                    <a:pt x="1473521" y="3886426"/>
                    <a:pt x="1469685" y="3883236"/>
                    <a:pt x="1466494" y="3879587"/>
                  </a:cubicBezTo>
                  <a:cubicBezTo>
                    <a:pt x="1418098" y="3824102"/>
                    <a:pt x="1417744" y="3823497"/>
                    <a:pt x="1479902" y="3786944"/>
                  </a:cubicBezTo>
                  <a:cubicBezTo>
                    <a:pt x="1492058" y="3779793"/>
                    <a:pt x="1498522" y="3774350"/>
                    <a:pt x="1490828" y="3761548"/>
                  </a:cubicBezTo>
                  <a:cubicBezTo>
                    <a:pt x="1442620" y="3681249"/>
                    <a:pt x="1484489" y="3625576"/>
                    <a:pt x="1553257" y="3569903"/>
                  </a:cubicBezTo>
                  <a:cubicBezTo>
                    <a:pt x="1512159" y="3572614"/>
                    <a:pt x="1476023" y="3568506"/>
                    <a:pt x="1482070" y="3531599"/>
                  </a:cubicBezTo>
                  <a:cubicBezTo>
                    <a:pt x="1488096" y="3494838"/>
                    <a:pt x="1460781" y="3437560"/>
                    <a:pt x="1527213" y="3425862"/>
                  </a:cubicBezTo>
                  <a:cubicBezTo>
                    <a:pt x="1563620" y="3419461"/>
                    <a:pt x="1566184" y="3399506"/>
                    <a:pt x="1545583" y="3376507"/>
                  </a:cubicBezTo>
                  <a:cubicBezTo>
                    <a:pt x="1527651" y="3356490"/>
                    <a:pt x="1533072" y="3338036"/>
                    <a:pt x="1546960" y="3325838"/>
                  </a:cubicBezTo>
                  <a:cubicBezTo>
                    <a:pt x="1578445" y="3298169"/>
                    <a:pt x="1562765" y="3271917"/>
                    <a:pt x="1552006" y="3240848"/>
                  </a:cubicBezTo>
                  <a:cubicBezTo>
                    <a:pt x="1533782" y="3255986"/>
                    <a:pt x="1522689" y="3288806"/>
                    <a:pt x="1494518" y="3253839"/>
                  </a:cubicBezTo>
                  <a:cubicBezTo>
                    <a:pt x="1483217" y="3239827"/>
                    <a:pt x="1478838" y="3261846"/>
                    <a:pt x="1474001" y="3269811"/>
                  </a:cubicBezTo>
                  <a:cubicBezTo>
                    <a:pt x="1464805" y="3284970"/>
                    <a:pt x="1457070" y="3301005"/>
                    <a:pt x="1448229" y="3316393"/>
                  </a:cubicBezTo>
                  <a:cubicBezTo>
                    <a:pt x="1436302" y="3337140"/>
                    <a:pt x="1415033" y="3302214"/>
                    <a:pt x="1402960" y="3323691"/>
                  </a:cubicBezTo>
                  <a:cubicBezTo>
                    <a:pt x="1387572" y="3314495"/>
                    <a:pt x="1384632" y="3296563"/>
                    <a:pt x="1390387" y="3285283"/>
                  </a:cubicBezTo>
                  <a:cubicBezTo>
                    <a:pt x="1406422" y="3253922"/>
                    <a:pt x="1391638" y="3244039"/>
                    <a:pt x="1365199" y="3234030"/>
                  </a:cubicBezTo>
                  <a:cubicBezTo>
                    <a:pt x="1348309" y="3227629"/>
                    <a:pt x="1334610" y="3208988"/>
                    <a:pt x="1333525" y="3193015"/>
                  </a:cubicBezTo>
                  <a:cubicBezTo>
                    <a:pt x="1329459" y="3132713"/>
                    <a:pt x="1281856" y="3099185"/>
                    <a:pt x="1253248" y="3054333"/>
                  </a:cubicBezTo>
                  <a:cubicBezTo>
                    <a:pt x="1239403" y="3032627"/>
                    <a:pt x="1240737" y="3014966"/>
                    <a:pt x="1242259" y="2989361"/>
                  </a:cubicBezTo>
                  <a:cubicBezTo>
                    <a:pt x="1247222" y="2906122"/>
                    <a:pt x="1320431" y="2852200"/>
                    <a:pt x="1326853" y="2771131"/>
                  </a:cubicBezTo>
                  <a:cubicBezTo>
                    <a:pt x="1328125" y="2755159"/>
                    <a:pt x="1340969" y="2738206"/>
                    <a:pt x="1360799" y="2733786"/>
                  </a:cubicBezTo>
                  <a:cubicBezTo>
                    <a:pt x="1370474" y="2731638"/>
                    <a:pt x="1389157" y="2756326"/>
                    <a:pt x="1387781" y="2731784"/>
                  </a:cubicBezTo>
                  <a:cubicBezTo>
                    <a:pt x="1387009" y="2718189"/>
                    <a:pt x="1391159" y="2690519"/>
                    <a:pt x="1358630" y="2680907"/>
                  </a:cubicBezTo>
                  <a:cubicBezTo>
                    <a:pt x="1324372" y="2670794"/>
                    <a:pt x="1293929" y="2695357"/>
                    <a:pt x="1255416" y="2673630"/>
                  </a:cubicBezTo>
                  <a:cubicBezTo>
                    <a:pt x="1277185" y="2735954"/>
                    <a:pt x="1251559" y="2757244"/>
                    <a:pt x="1199160" y="2762102"/>
                  </a:cubicBezTo>
                  <a:cubicBezTo>
                    <a:pt x="1166048" y="2765167"/>
                    <a:pt x="1144779" y="2793775"/>
                    <a:pt x="1118548" y="2811436"/>
                  </a:cubicBezTo>
                  <a:cubicBezTo>
                    <a:pt x="1088668" y="2831558"/>
                    <a:pt x="1051782" y="2839064"/>
                    <a:pt x="1028408" y="2815273"/>
                  </a:cubicBezTo>
                  <a:cubicBezTo>
                    <a:pt x="996380" y="2782661"/>
                    <a:pt x="952759" y="2772674"/>
                    <a:pt x="916979" y="2741397"/>
                  </a:cubicBezTo>
                  <a:cubicBezTo>
                    <a:pt x="910869" y="2754366"/>
                    <a:pt x="906261" y="2770568"/>
                    <a:pt x="917562" y="2775572"/>
                  </a:cubicBezTo>
                  <a:cubicBezTo>
                    <a:pt x="953802" y="2791628"/>
                    <a:pt x="941938" y="2817858"/>
                    <a:pt x="938414" y="2844673"/>
                  </a:cubicBezTo>
                  <a:cubicBezTo>
                    <a:pt x="931992" y="2893444"/>
                    <a:pt x="922400" y="2899199"/>
                    <a:pt x="879259" y="2873886"/>
                  </a:cubicBezTo>
                  <a:cubicBezTo>
                    <a:pt x="867019" y="2866692"/>
                    <a:pt x="849712" y="2857163"/>
                    <a:pt x="847293" y="2845987"/>
                  </a:cubicBezTo>
                  <a:cubicBezTo>
                    <a:pt x="834783" y="2787999"/>
                    <a:pt x="771707" y="2796882"/>
                    <a:pt x="741035" y="2762644"/>
                  </a:cubicBezTo>
                  <a:cubicBezTo>
                    <a:pt x="729129" y="2749341"/>
                    <a:pt x="687406" y="2789000"/>
                    <a:pt x="692472" y="2812646"/>
                  </a:cubicBezTo>
                  <a:cubicBezTo>
                    <a:pt x="697831" y="2837730"/>
                    <a:pt x="708966" y="2861521"/>
                    <a:pt x="716577" y="2886188"/>
                  </a:cubicBezTo>
                  <a:cubicBezTo>
                    <a:pt x="719808" y="2896656"/>
                    <a:pt x="723958" y="2910355"/>
                    <a:pt x="708090" y="2914025"/>
                  </a:cubicBezTo>
                  <a:cubicBezTo>
                    <a:pt x="693244" y="2917444"/>
                    <a:pt x="680400" y="2908708"/>
                    <a:pt x="680879" y="2893987"/>
                  </a:cubicBezTo>
                  <a:cubicBezTo>
                    <a:pt x="682693" y="2838689"/>
                    <a:pt x="652918" y="2802324"/>
                    <a:pt x="614634" y="2767669"/>
                  </a:cubicBezTo>
                  <a:cubicBezTo>
                    <a:pt x="585297" y="2741084"/>
                    <a:pt x="591990" y="2702029"/>
                    <a:pt x="591865" y="2666665"/>
                  </a:cubicBezTo>
                  <a:cubicBezTo>
                    <a:pt x="591823" y="2655427"/>
                    <a:pt x="603333" y="2644938"/>
                    <a:pt x="610235" y="2648212"/>
                  </a:cubicBezTo>
                  <a:cubicBezTo>
                    <a:pt x="648560" y="2666373"/>
                    <a:pt x="641116" y="2631760"/>
                    <a:pt x="647058" y="2616435"/>
                  </a:cubicBezTo>
                  <a:cubicBezTo>
                    <a:pt x="659840" y="2583448"/>
                    <a:pt x="666804" y="2547855"/>
                    <a:pt x="694787" y="2522708"/>
                  </a:cubicBezTo>
                  <a:cubicBezTo>
                    <a:pt x="737949" y="2483924"/>
                    <a:pt x="721060" y="2418347"/>
                    <a:pt x="759801" y="2377020"/>
                  </a:cubicBezTo>
                  <a:cubicBezTo>
                    <a:pt x="768142" y="2368137"/>
                    <a:pt x="771186" y="2355105"/>
                    <a:pt x="783280" y="2347536"/>
                  </a:cubicBezTo>
                  <a:cubicBezTo>
                    <a:pt x="832760" y="2316530"/>
                    <a:pt x="833135" y="2240548"/>
                    <a:pt x="779777" y="2214567"/>
                  </a:cubicBezTo>
                  <a:cubicBezTo>
                    <a:pt x="732486" y="2191547"/>
                    <a:pt x="705817" y="2159874"/>
                    <a:pt x="714554" y="2109581"/>
                  </a:cubicBezTo>
                  <a:cubicBezTo>
                    <a:pt x="721664" y="2068650"/>
                    <a:pt x="702919" y="2024174"/>
                    <a:pt x="723332" y="1988580"/>
                  </a:cubicBezTo>
                  <a:cubicBezTo>
                    <a:pt x="743871" y="1952737"/>
                    <a:pt x="732924" y="1922941"/>
                    <a:pt x="721226" y="1889120"/>
                  </a:cubicBezTo>
                  <a:cubicBezTo>
                    <a:pt x="730234" y="1976049"/>
                    <a:pt x="649206" y="2039854"/>
                    <a:pt x="665804" y="2130599"/>
                  </a:cubicBezTo>
                  <a:cubicBezTo>
                    <a:pt x="649727" y="2098488"/>
                    <a:pt x="597349" y="2095172"/>
                    <a:pt x="608379" y="2047965"/>
                  </a:cubicBezTo>
                  <a:cubicBezTo>
                    <a:pt x="587757" y="2045213"/>
                    <a:pt x="567135" y="2042460"/>
                    <a:pt x="546513" y="2039708"/>
                  </a:cubicBezTo>
                  <a:cubicBezTo>
                    <a:pt x="526600" y="1996879"/>
                    <a:pt x="539757" y="1952445"/>
                    <a:pt x="542948" y="1900901"/>
                  </a:cubicBezTo>
                  <a:cubicBezTo>
                    <a:pt x="529874" y="1921814"/>
                    <a:pt x="497533" y="1905821"/>
                    <a:pt x="501099" y="1930405"/>
                  </a:cubicBezTo>
                  <a:cubicBezTo>
                    <a:pt x="506958" y="1970732"/>
                    <a:pt x="502996" y="2015708"/>
                    <a:pt x="537630" y="2047610"/>
                  </a:cubicBezTo>
                  <a:cubicBezTo>
                    <a:pt x="550517" y="2074113"/>
                    <a:pt x="551809" y="2093317"/>
                    <a:pt x="518781" y="2109789"/>
                  </a:cubicBezTo>
                  <a:cubicBezTo>
                    <a:pt x="487483" y="2125407"/>
                    <a:pt x="475514" y="2163961"/>
                    <a:pt x="480790" y="2193424"/>
                  </a:cubicBezTo>
                  <a:cubicBezTo>
                    <a:pt x="487775" y="2232499"/>
                    <a:pt x="472991" y="2262233"/>
                    <a:pt x="462086" y="2295303"/>
                  </a:cubicBezTo>
                  <a:cubicBezTo>
                    <a:pt x="453975" y="2319845"/>
                    <a:pt x="441089" y="2340780"/>
                    <a:pt x="453600" y="2372203"/>
                  </a:cubicBezTo>
                  <a:cubicBezTo>
                    <a:pt x="462712" y="2395098"/>
                    <a:pt x="451077" y="2433610"/>
                    <a:pt x="409186" y="2428126"/>
                  </a:cubicBezTo>
                  <a:cubicBezTo>
                    <a:pt x="388189" y="2425374"/>
                    <a:pt x="362167" y="2453461"/>
                    <a:pt x="347988" y="2424623"/>
                  </a:cubicBezTo>
                  <a:cubicBezTo>
                    <a:pt x="333433" y="2395015"/>
                    <a:pt x="342358" y="2364050"/>
                    <a:pt x="366587" y="2340488"/>
                  </a:cubicBezTo>
                  <a:cubicBezTo>
                    <a:pt x="375282" y="2332023"/>
                    <a:pt x="382830" y="2324078"/>
                    <a:pt x="381183" y="2311839"/>
                  </a:cubicBezTo>
                  <a:cubicBezTo>
                    <a:pt x="371654" y="2241465"/>
                    <a:pt x="398719" y="2179683"/>
                    <a:pt x="425638" y="2117733"/>
                  </a:cubicBezTo>
                  <a:cubicBezTo>
                    <a:pt x="428078" y="2112104"/>
                    <a:pt x="431456" y="2101928"/>
                    <a:pt x="429141" y="2099927"/>
                  </a:cubicBezTo>
                  <a:cubicBezTo>
                    <a:pt x="393423" y="2068900"/>
                    <a:pt x="416589" y="2021609"/>
                    <a:pt x="395508" y="1984744"/>
                  </a:cubicBezTo>
                  <a:cubicBezTo>
                    <a:pt x="373280" y="1945877"/>
                    <a:pt x="396842" y="1906697"/>
                    <a:pt x="425033" y="1880070"/>
                  </a:cubicBezTo>
                  <a:cubicBezTo>
                    <a:pt x="449388" y="1857050"/>
                    <a:pt x="457290" y="1839577"/>
                    <a:pt x="438524" y="1811240"/>
                  </a:cubicBezTo>
                  <a:cubicBezTo>
                    <a:pt x="434771" y="1805589"/>
                    <a:pt x="437753" y="1795476"/>
                    <a:pt x="437607" y="1787428"/>
                  </a:cubicBezTo>
                  <a:cubicBezTo>
                    <a:pt x="436731" y="1775626"/>
                    <a:pt x="430309" y="1769808"/>
                    <a:pt x="418528" y="1769767"/>
                  </a:cubicBezTo>
                  <a:cubicBezTo>
                    <a:pt x="408769" y="1747414"/>
                    <a:pt x="428474" y="1724603"/>
                    <a:pt x="414420" y="1699769"/>
                  </a:cubicBezTo>
                  <a:cubicBezTo>
                    <a:pt x="406976" y="1686611"/>
                    <a:pt x="432144" y="1688905"/>
                    <a:pt x="442069" y="1683442"/>
                  </a:cubicBezTo>
                  <a:cubicBezTo>
                    <a:pt x="454892" y="1676374"/>
                    <a:pt x="478767" y="1674580"/>
                    <a:pt x="454809" y="1652561"/>
                  </a:cubicBezTo>
                  <a:cubicBezTo>
                    <a:pt x="440109" y="1639050"/>
                    <a:pt x="453912" y="1632773"/>
                    <a:pt x="462566" y="1627644"/>
                  </a:cubicBezTo>
                  <a:cubicBezTo>
                    <a:pt x="475994" y="1619679"/>
                    <a:pt x="497325" y="1614904"/>
                    <a:pt x="492008" y="1596054"/>
                  </a:cubicBezTo>
                  <a:cubicBezTo>
                    <a:pt x="485440" y="1572784"/>
                    <a:pt x="461857" y="1587714"/>
                    <a:pt x="446135" y="1584086"/>
                  </a:cubicBezTo>
                  <a:lnTo>
                    <a:pt x="447031" y="1584732"/>
                  </a:lnTo>
                  <a:cubicBezTo>
                    <a:pt x="464880" y="1560086"/>
                    <a:pt x="486274" y="1539526"/>
                    <a:pt x="512692" y="1523909"/>
                  </a:cubicBezTo>
                  <a:cubicBezTo>
                    <a:pt x="538861" y="1508458"/>
                    <a:pt x="544824" y="1480580"/>
                    <a:pt x="563069" y="1447593"/>
                  </a:cubicBezTo>
                  <a:cubicBezTo>
                    <a:pt x="521700" y="1459624"/>
                    <a:pt x="502058" y="1478578"/>
                    <a:pt x="482729" y="1502849"/>
                  </a:cubicBezTo>
                  <a:cubicBezTo>
                    <a:pt x="457999" y="1533876"/>
                    <a:pt x="438191" y="1581938"/>
                    <a:pt x="382830" y="1553017"/>
                  </a:cubicBezTo>
                  <a:cubicBezTo>
                    <a:pt x="375970" y="1570699"/>
                    <a:pt x="387397" y="1576037"/>
                    <a:pt x="396175" y="1582438"/>
                  </a:cubicBezTo>
                  <a:cubicBezTo>
                    <a:pt x="433958" y="1610025"/>
                    <a:pt x="436001" y="1629166"/>
                    <a:pt x="402472" y="1661694"/>
                  </a:cubicBezTo>
                  <a:cubicBezTo>
                    <a:pt x="389774" y="1674017"/>
                    <a:pt x="374677" y="1683943"/>
                    <a:pt x="360186" y="1694306"/>
                  </a:cubicBezTo>
                  <a:cubicBezTo>
                    <a:pt x="355161" y="1697892"/>
                    <a:pt x="344047" y="1702333"/>
                    <a:pt x="343609" y="1701625"/>
                  </a:cubicBezTo>
                  <a:cubicBezTo>
                    <a:pt x="319859" y="1662257"/>
                    <a:pt x="296589" y="1698851"/>
                    <a:pt x="273507" y="1701875"/>
                  </a:cubicBezTo>
                  <a:cubicBezTo>
                    <a:pt x="244711" y="1705628"/>
                    <a:pt x="213747" y="1704919"/>
                    <a:pt x="187912" y="1715949"/>
                  </a:cubicBezTo>
                  <a:cubicBezTo>
                    <a:pt x="157678" y="1728856"/>
                    <a:pt x="138495" y="1709944"/>
                    <a:pt x="115162" y="1702688"/>
                  </a:cubicBezTo>
                  <a:cubicBezTo>
                    <a:pt x="105112" y="1699560"/>
                    <a:pt x="102213" y="1688884"/>
                    <a:pt x="105195" y="1678313"/>
                  </a:cubicBezTo>
                  <a:cubicBezTo>
                    <a:pt x="108198" y="1667679"/>
                    <a:pt x="114453" y="1663112"/>
                    <a:pt x="126568" y="1664593"/>
                  </a:cubicBezTo>
                  <a:cubicBezTo>
                    <a:pt x="151798" y="1667679"/>
                    <a:pt x="177236" y="1669117"/>
                    <a:pt x="208409" y="1671724"/>
                  </a:cubicBezTo>
                  <a:cubicBezTo>
                    <a:pt x="189518" y="1647974"/>
                    <a:pt x="198963" y="1631918"/>
                    <a:pt x="215352" y="1616801"/>
                  </a:cubicBezTo>
                  <a:cubicBezTo>
                    <a:pt x="221107" y="1611484"/>
                    <a:pt x="226112" y="1603665"/>
                    <a:pt x="222525" y="1595074"/>
                  </a:cubicBezTo>
                  <a:cubicBezTo>
                    <a:pt x="217563" y="1583252"/>
                    <a:pt x="202904" y="1591259"/>
                    <a:pt x="197816" y="1586025"/>
                  </a:cubicBezTo>
                  <a:cubicBezTo>
                    <a:pt x="188684" y="1576642"/>
                    <a:pt x="180593" y="1612694"/>
                    <a:pt x="174734" y="1585232"/>
                  </a:cubicBezTo>
                  <a:cubicBezTo>
                    <a:pt x="173462" y="1579290"/>
                    <a:pt x="167499" y="1570470"/>
                    <a:pt x="169438" y="1568426"/>
                  </a:cubicBezTo>
                  <a:cubicBezTo>
                    <a:pt x="177632" y="1559773"/>
                    <a:pt x="189538" y="1560774"/>
                    <a:pt x="200256" y="1563130"/>
                  </a:cubicBezTo>
                  <a:cubicBezTo>
                    <a:pt x="209180" y="1565090"/>
                    <a:pt x="217625" y="1569260"/>
                    <a:pt x="227884" y="1573055"/>
                  </a:cubicBezTo>
                  <a:cubicBezTo>
                    <a:pt x="216187" y="1547679"/>
                    <a:pt x="216187" y="1547575"/>
                    <a:pt x="184576" y="1543676"/>
                  </a:cubicBezTo>
                  <a:cubicBezTo>
                    <a:pt x="171982" y="1542133"/>
                    <a:pt x="149379" y="1537796"/>
                    <a:pt x="156135" y="1527829"/>
                  </a:cubicBezTo>
                  <a:cubicBezTo>
                    <a:pt x="167478" y="1511148"/>
                    <a:pt x="141831" y="1486189"/>
                    <a:pt x="173546" y="1475951"/>
                  </a:cubicBezTo>
                  <a:cubicBezTo>
                    <a:pt x="208221" y="1464774"/>
                    <a:pt x="240499" y="1425574"/>
                    <a:pt x="273882" y="1481351"/>
                  </a:cubicBezTo>
                  <a:cubicBezTo>
                    <a:pt x="286435" y="1464503"/>
                    <a:pt x="282973" y="1441817"/>
                    <a:pt x="307119" y="1438168"/>
                  </a:cubicBezTo>
                  <a:cubicBezTo>
                    <a:pt x="279137" y="1426095"/>
                    <a:pt x="254449" y="1417442"/>
                    <a:pt x="227029" y="1419694"/>
                  </a:cubicBezTo>
                  <a:cubicBezTo>
                    <a:pt x="212037" y="1420924"/>
                    <a:pt x="201611" y="1412396"/>
                    <a:pt x="198275" y="1398634"/>
                  </a:cubicBezTo>
                  <a:cubicBezTo>
                    <a:pt x="194585" y="1383392"/>
                    <a:pt x="205323" y="1376240"/>
                    <a:pt x="217855" y="1369817"/>
                  </a:cubicBezTo>
                  <a:cubicBezTo>
                    <a:pt x="248152" y="1354325"/>
                    <a:pt x="282806" y="1356931"/>
                    <a:pt x="313792" y="1355201"/>
                  </a:cubicBezTo>
                  <a:cubicBezTo>
                    <a:pt x="330639" y="1354262"/>
                    <a:pt x="335706" y="1358328"/>
                    <a:pt x="339126" y="1341084"/>
                  </a:cubicBezTo>
                  <a:cubicBezTo>
                    <a:pt x="340648" y="1333390"/>
                    <a:pt x="343400" y="1325133"/>
                    <a:pt x="348092" y="1319044"/>
                  </a:cubicBezTo>
                  <a:cubicBezTo>
                    <a:pt x="356870" y="1307639"/>
                    <a:pt x="386959" y="1313581"/>
                    <a:pt x="378848" y="1290395"/>
                  </a:cubicBezTo>
                  <a:cubicBezTo>
                    <a:pt x="370674" y="1266958"/>
                    <a:pt x="346466" y="1298777"/>
                    <a:pt x="328450" y="1275757"/>
                  </a:cubicBezTo>
                  <a:cubicBezTo>
                    <a:pt x="356182" y="1251778"/>
                    <a:pt x="352721" y="1209450"/>
                    <a:pt x="380224" y="1175504"/>
                  </a:cubicBezTo>
                  <a:cubicBezTo>
                    <a:pt x="394340" y="1158072"/>
                    <a:pt x="397656" y="1128755"/>
                    <a:pt x="423761" y="1112512"/>
                  </a:cubicBezTo>
                  <a:cubicBezTo>
                    <a:pt x="439963" y="1102420"/>
                    <a:pt x="423094" y="1083049"/>
                    <a:pt x="415379" y="1076168"/>
                  </a:cubicBezTo>
                  <a:cubicBezTo>
                    <a:pt x="406246" y="1068015"/>
                    <a:pt x="385875" y="1079004"/>
                    <a:pt x="384749" y="1088325"/>
                  </a:cubicBezTo>
                  <a:cubicBezTo>
                    <a:pt x="380349" y="1125002"/>
                    <a:pt x="344756" y="1136262"/>
                    <a:pt x="328679" y="1163056"/>
                  </a:cubicBezTo>
                  <a:cubicBezTo>
                    <a:pt x="322507" y="1173335"/>
                    <a:pt x="309371" y="1188682"/>
                    <a:pt x="292690" y="1177985"/>
                  </a:cubicBezTo>
                  <a:cubicBezTo>
                    <a:pt x="275071" y="1166684"/>
                    <a:pt x="286309" y="1153735"/>
                    <a:pt x="293107" y="1140453"/>
                  </a:cubicBezTo>
                  <a:cubicBezTo>
                    <a:pt x="299529" y="1127879"/>
                    <a:pt x="301448" y="1113096"/>
                    <a:pt x="307203" y="1100085"/>
                  </a:cubicBezTo>
                  <a:cubicBezTo>
                    <a:pt x="310893" y="1091702"/>
                    <a:pt x="329117" y="1086928"/>
                    <a:pt x="309559" y="1075418"/>
                  </a:cubicBezTo>
                  <a:cubicBezTo>
                    <a:pt x="297632" y="1068412"/>
                    <a:pt x="290271" y="1066681"/>
                    <a:pt x="283265" y="1081006"/>
                  </a:cubicBezTo>
                  <a:cubicBezTo>
                    <a:pt x="274278" y="1099397"/>
                    <a:pt x="263394" y="1110573"/>
                    <a:pt x="254574" y="1080756"/>
                  </a:cubicBezTo>
                  <a:cubicBezTo>
                    <a:pt x="247380" y="1056380"/>
                    <a:pt x="231053" y="1062677"/>
                    <a:pt x="225299" y="1076669"/>
                  </a:cubicBezTo>
                  <a:cubicBezTo>
                    <a:pt x="209994" y="1113867"/>
                    <a:pt x="191811" y="1088033"/>
                    <a:pt x="183471" y="1077294"/>
                  </a:cubicBezTo>
                  <a:cubicBezTo>
                    <a:pt x="154717" y="1040262"/>
                    <a:pt x="107572" y="1010799"/>
                    <a:pt x="125817" y="951039"/>
                  </a:cubicBezTo>
                  <a:cubicBezTo>
                    <a:pt x="130738" y="934942"/>
                    <a:pt x="117184" y="926560"/>
                    <a:pt x="102755" y="919220"/>
                  </a:cubicBezTo>
                  <a:cubicBezTo>
                    <a:pt x="81132" y="908232"/>
                    <a:pt x="87534" y="925205"/>
                    <a:pt x="85324" y="934067"/>
                  </a:cubicBezTo>
                  <a:cubicBezTo>
                    <a:pt x="81654" y="948788"/>
                    <a:pt x="73418" y="943741"/>
                    <a:pt x="63471" y="940718"/>
                  </a:cubicBezTo>
                  <a:cubicBezTo>
                    <a:pt x="24438" y="928833"/>
                    <a:pt x="12511" y="893469"/>
                    <a:pt x="1314" y="862004"/>
                  </a:cubicBezTo>
                  <a:cubicBezTo>
                    <a:pt x="-3357" y="848910"/>
                    <a:pt x="4650" y="819718"/>
                    <a:pt x="21790" y="812149"/>
                  </a:cubicBezTo>
                  <a:cubicBezTo>
                    <a:pt x="42432" y="803016"/>
                    <a:pt x="39096" y="833646"/>
                    <a:pt x="52483" y="840924"/>
                  </a:cubicBezTo>
                  <a:cubicBezTo>
                    <a:pt x="64639" y="822658"/>
                    <a:pt x="93956" y="807561"/>
                    <a:pt x="59426" y="781518"/>
                  </a:cubicBezTo>
                  <a:cubicBezTo>
                    <a:pt x="52087" y="775972"/>
                    <a:pt x="53963" y="754265"/>
                    <a:pt x="65577" y="748636"/>
                  </a:cubicBezTo>
                  <a:cubicBezTo>
                    <a:pt x="77567" y="742818"/>
                    <a:pt x="84802" y="754516"/>
                    <a:pt x="88180" y="766964"/>
                  </a:cubicBezTo>
                  <a:cubicBezTo>
                    <a:pt x="90203" y="774450"/>
                    <a:pt x="93664" y="783520"/>
                    <a:pt x="99503" y="787586"/>
                  </a:cubicBezTo>
                  <a:cubicBezTo>
                    <a:pt x="112889" y="796948"/>
                    <a:pt x="121292" y="818821"/>
                    <a:pt x="143832" y="808646"/>
                  </a:cubicBezTo>
                  <a:cubicBezTo>
                    <a:pt x="165059" y="799075"/>
                    <a:pt x="152715" y="780059"/>
                    <a:pt x="154446" y="765629"/>
                  </a:cubicBezTo>
                  <a:cubicBezTo>
                    <a:pt x="157156" y="743006"/>
                    <a:pt x="140913" y="723739"/>
                    <a:pt x="167123" y="697404"/>
                  </a:cubicBezTo>
                  <a:cubicBezTo>
                    <a:pt x="195606" y="668796"/>
                    <a:pt x="201883" y="686186"/>
                    <a:pt x="216687" y="701908"/>
                  </a:cubicBezTo>
                  <a:cubicBezTo>
                    <a:pt x="258473" y="746363"/>
                    <a:pt x="268065" y="799638"/>
                    <a:pt x="254511" y="856854"/>
                  </a:cubicBezTo>
                  <a:cubicBezTo>
                    <a:pt x="247526" y="886400"/>
                    <a:pt x="254636" y="911881"/>
                    <a:pt x="263978" y="941427"/>
                  </a:cubicBezTo>
                  <a:cubicBezTo>
                    <a:pt x="280033" y="919429"/>
                    <a:pt x="267898" y="893073"/>
                    <a:pt x="283495" y="874744"/>
                  </a:cubicBezTo>
                  <a:cubicBezTo>
                    <a:pt x="289416" y="874744"/>
                    <a:pt x="295338" y="874724"/>
                    <a:pt x="301260" y="874703"/>
                  </a:cubicBezTo>
                  <a:cubicBezTo>
                    <a:pt x="296464" y="923662"/>
                    <a:pt x="327804" y="963383"/>
                    <a:pt x="335998" y="1009173"/>
                  </a:cubicBezTo>
                  <a:cubicBezTo>
                    <a:pt x="338313" y="1022122"/>
                    <a:pt x="353201" y="1024290"/>
                    <a:pt x="364377" y="1020036"/>
                  </a:cubicBezTo>
                  <a:cubicBezTo>
                    <a:pt x="383456" y="1012780"/>
                    <a:pt x="406914" y="1008422"/>
                    <a:pt x="409082" y="981879"/>
                  </a:cubicBezTo>
                  <a:cubicBezTo>
                    <a:pt x="410959" y="958963"/>
                    <a:pt x="451827" y="960652"/>
                    <a:pt x="442632" y="943616"/>
                  </a:cubicBezTo>
                  <a:cubicBezTo>
                    <a:pt x="429078" y="918532"/>
                    <a:pt x="411209" y="955397"/>
                    <a:pt x="393444" y="950893"/>
                  </a:cubicBezTo>
                  <a:cubicBezTo>
                    <a:pt x="386438" y="949121"/>
                    <a:pt x="375011" y="941594"/>
                    <a:pt x="375345" y="937486"/>
                  </a:cubicBezTo>
                  <a:cubicBezTo>
                    <a:pt x="379286" y="889466"/>
                    <a:pt x="342983" y="846136"/>
                    <a:pt x="360478" y="796448"/>
                  </a:cubicBezTo>
                  <a:cubicBezTo>
                    <a:pt x="372446" y="762439"/>
                    <a:pt x="393464" y="785647"/>
                    <a:pt x="412814" y="787565"/>
                  </a:cubicBezTo>
                  <a:cubicBezTo>
                    <a:pt x="424262" y="751784"/>
                    <a:pt x="339418" y="703367"/>
                    <a:pt x="426368" y="679868"/>
                  </a:cubicBezTo>
                  <a:cubicBezTo>
                    <a:pt x="391442" y="655639"/>
                    <a:pt x="370882" y="605053"/>
                    <a:pt x="388418" y="580803"/>
                  </a:cubicBezTo>
                  <a:cubicBezTo>
                    <a:pt x="407205" y="554843"/>
                    <a:pt x="428161" y="576842"/>
                    <a:pt x="446802" y="582951"/>
                  </a:cubicBezTo>
                  <a:cubicBezTo>
                    <a:pt x="457707" y="575319"/>
                    <a:pt x="449888" y="567438"/>
                    <a:pt x="449596" y="560390"/>
                  </a:cubicBezTo>
                  <a:cubicBezTo>
                    <a:pt x="449075" y="548296"/>
                    <a:pt x="449867" y="535535"/>
                    <a:pt x="463066" y="532616"/>
                  </a:cubicBezTo>
                  <a:cubicBezTo>
                    <a:pt x="475431" y="529884"/>
                    <a:pt x="481311" y="539122"/>
                    <a:pt x="486899" y="551069"/>
                  </a:cubicBezTo>
                  <a:cubicBezTo>
                    <a:pt x="499264" y="577488"/>
                    <a:pt x="497471" y="569502"/>
                    <a:pt x="521992" y="558513"/>
                  </a:cubicBezTo>
                  <a:cubicBezTo>
                    <a:pt x="539736" y="550569"/>
                    <a:pt x="553165" y="501964"/>
                    <a:pt x="585693" y="541603"/>
                  </a:cubicBezTo>
                  <a:cubicBezTo>
                    <a:pt x="590238" y="547149"/>
                    <a:pt x="606607" y="545064"/>
                    <a:pt x="611799" y="536327"/>
                  </a:cubicBezTo>
                  <a:cubicBezTo>
                    <a:pt x="618471" y="525109"/>
                    <a:pt x="611402" y="513120"/>
                    <a:pt x="601748" y="507261"/>
                  </a:cubicBezTo>
                  <a:cubicBezTo>
                    <a:pt x="584546" y="496835"/>
                    <a:pt x="566468" y="486680"/>
                    <a:pt x="547389" y="480842"/>
                  </a:cubicBezTo>
                  <a:cubicBezTo>
                    <a:pt x="519657" y="472335"/>
                    <a:pt x="511921" y="459094"/>
                    <a:pt x="522346" y="430903"/>
                  </a:cubicBezTo>
                  <a:cubicBezTo>
                    <a:pt x="533356" y="401107"/>
                    <a:pt x="545408" y="405152"/>
                    <a:pt x="568032" y="419518"/>
                  </a:cubicBezTo>
                  <a:cubicBezTo>
                    <a:pt x="590426" y="433739"/>
                    <a:pt x="593470" y="417746"/>
                    <a:pt x="593053" y="397270"/>
                  </a:cubicBezTo>
                  <a:cubicBezTo>
                    <a:pt x="592261" y="358028"/>
                    <a:pt x="563090" y="330567"/>
                    <a:pt x="551747" y="294035"/>
                  </a:cubicBezTo>
                  <a:cubicBezTo>
                    <a:pt x="570263" y="282963"/>
                    <a:pt x="595785" y="291637"/>
                    <a:pt x="605710" y="293055"/>
                  </a:cubicBezTo>
                  <a:cubicBezTo>
                    <a:pt x="675625" y="303001"/>
                    <a:pt x="661800" y="274289"/>
                    <a:pt x="641658" y="233629"/>
                  </a:cubicBezTo>
                  <a:cubicBezTo>
                    <a:pt x="634026" y="218241"/>
                    <a:pt x="628542" y="199996"/>
                    <a:pt x="652396" y="185900"/>
                  </a:cubicBezTo>
                  <a:cubicBezTo>
                    <a:pt x="670641" y="175120"/>
                    <a:pt x="687823" y="157897"/>
                    <a:pt x="667764" y="130915"/>
                  </a:cubicBezTo>
                  <a:cubicBezTo>
                    <a:pt x="656045" y="115152"/>
                    <a:pt x="667284" y="99701"/>
                    <a:pt x="680712" y="89421"/>
                  </a:cubicBezTo>
                  <a:cubicBezTo>
                    <a:pt x="688469" y="83499"/>
                    <a:pt x="699624" y="79642"/>
                    <a:pt x="699645" y="69133"/>
                  </a:cubicBezTo>
                  <a:cubicBezTo>
                    <a:pt x="699666" y="4848"/>
                    <a:pt x="735530" y="37209"/>
                    <a:pt x="761490" y="46300"/>
                  </a:cubicBezTo>
                  <a:cubicBezTo>
                    <a:pt x="791058" y="56622"/>
                    <a:pt x="822230" y="63503"/>
                    <a:pt x="837431" y="97908"/>
                  </a:cubicBezTo>
                  <a:cubicBezTo>
                    <a:pt x="844791" y="114568"/>
                    <a:pt x="856823" y="112232"/>
                    <a:pt x="862077" y="87524"/>
                  </a:cubicBezTo>
                  <a:cubicBezTo>
                    <a:pt x="867373" y="62690"/>
                    <a:pt x="881782" y="60459"/>
                    <a:pt x="895919" y="69654"/>
                  </a:cubicBezTo>
                  <a:cubicBezTo>
                    <a:pt x="957117" y="109438"/>
                    <a:pt x="1013124" y="95530"/>
                    <a:pt x="1067859" y="57519"/>
                  </a:cubicBezTo>
                  <a:cubicBezTo>
                    <a:pt x="1076220" y="51701"/>
                    <a:pt x="1077179" y="57435"/>
                    <a:pt x="1081308" y="62085"/>
                  </a:cubicBezTo>
                  <a:cubicBezTo>
                    <a:pt x="1107309" y="91402"/>
                    <a:pt x="1149742" y="83374"/>
                    <a:pt x="1165380" y="68132"/>
                  </a:cubicBezTo>
                  <a:cubicBezTo>
                    <a:pt x="1213609" y="21091"/>
                    <a:pt x="1265383" y="27764"/>
                    <a:pt x="1323142" y="43527"/>
                  </a:cubicBezTo>
                  <a:cubicBezTo>
                    <a:pt x="1306106" y="5661"/>
                    <a:pt x="1307545" y="12396"/>
                    <a:pt x="1340156" y="5494"/>
                  </a:cubicBezTo>
                  <a:cubicBezTo>
                    <a:pt x="1369619" y="-740"/>
                    <a:pt x="1394849" y="-1783"/>
                    <a:pt x="1424562" y="2951"/>
                  </a:cubicBezTo>
                  <a:cubicBezTo>
                    <a:pt x="1448750" y="6808"/>
                    <a:pt x="1452128" y="13731"/>
                    <a:pt x="1447958" y="32288"/>
                  </a:cubicBezTo>
                  <a:cubicBezTo>
                    <a:pt x="1444079" y="49574"/>
                    <a:pt x="1440305" y="67444"/>
                    <a:pt x="1432548" y="83124"/>
                  </a:cubicBezTo>
                  <a:cubicBezTo>
                    <a:pt x="1422081" y="104309"/>
                    <a:pt x="1407360" y="122679"/>
                    <a:pt x="1441368" y="136962"/>
                  </a:cubicBezTo>
                  <a:cubicBezTo>
                    <a:pt x="1450856" y="140945"/>
                    <a:pt x="1445643" y="154477"/>
                    <a:pt x="1443266" y="163756"/>
                  </a:cubicBezTo>
                  <a:cubicBezTo>
                    <a:pt x="1430359" y="214091"/>
                    <a:pt x="1410050" y="258671"/>
                    <a:pt x="1355899" y="277479"/>
                  </a:cubicBezTo>
                  <a:cubicBezTo>
                    <a:pt x="1337091" y="284006"/>
                    <a:pt x="1319326" y="293806"/>
                    <a:pt x="1310610" y="312113"/>
                  </a:cubicBezTo>
                  <a:cubicBezTo>
                    <a:pt x="1285109" y="365701"/>
                    <a:pt x="1236421" y="396770"/>
                    <a:pt x="1194364" y="434135"/>
                  </a:cubicBezTo>
                  <a:cubicBezTo>
                    <a:pt x="1178475" y="448251"/>
                    <a:pt x="1167903" y="466663"/>
                    <a:pt x="1154225" y="480884"/>
                  </a:cubicBezTo>
                  <a:cubicBezTo>
                    <a:pt x="1121593" y="514809"/>
                    <a:pt x="1073259" y="535014"/>
                    <a:pt x="1069569" y="591563"/>
                  </a:cubicBezTo>
                  <a:cubicBezTo>
                    <a:pt x="1069339" y="595128"/>
                    <a:pt x="1053388" y="591187"/>
                    <a:pt x="1049489" y="612393"/>
                  </a:cubicBezTo>
                  <a:cubicBezTo>
                    <a:pt x="1089398" y="597130"/>
                    <a:pt x="1129162" y="628386"/>
                    <a:pt x="1170552" y="585933"/>
                  </a:cubicBezTo>
                  <a:cubicBezTo>
                    <a:pt x="1153641" y="668754"/>
                    <a:pt x="1082705" y="704952"/>
                    <a:pt x="1060874" y="771530"/>
                  </a:cubicBezTo>
                  <a:cubicBezTo>
                    <a:pt x="1105203" y="795655"/>
                    <a:pt x="1141547" y="787273"/>
                    <a:pt x="1179059" y="751451"/>
                  </a:cubicBezTo>
                  <a:cubicBezTo>
                    <a:pt x="1218801" y="713522"/>
                    <a:pt x="1277748" y="711103"/>
                    <a:pt x="1326186" y="687124"/>
                  </a:cubicBezTo>
                  <a:cubicBezTo>
                    <a:pt x="1359506" y="670631"/>
                    <a:pt x="1394140" y="710478"/>
                    <a:pt x="1431965" y="712584"/>
                  </a:cubicBezTo>
                  <a:cubicBezTo>
                    <a:pt x="1446164" y="713376"/>
                    <a:pt x="1462866" y="722884"/>
                    <a:pt x="1474334" y="714523"/>
                  </a:cubicBezTo>
                  <a:cubicBezTo>
                    <a:pt x="1510366" y="688292"/>
                    <a:pt x="1547397" y="699135"/>
                    <a:pt x="1585076" y="706015"/>
                  </a:cubicBezTo>
                  <a:cubicBezTo>
                    <a:pt x="1662497" y="720132"/>
                    <a:pt x="1738646" y="712646"/>
                    <a:pt x="1814232" y="692775"/>
                  </a:cubicBezTo>
                  <a:cubicBezTo>
                    <a:pt x="1835438" y="687208"/>
                    <a:pt x="1853724" y="694109"/>
                    <a:pt x="1872928" y="706307"/>
                  </a:cubicBezTo>
                  <a:cubicBezTo>
                    <a:pt x="1947326" y="753536"/>
                    <a:pt x="1967197" y="865945"/>
                    <a:pt x="1909460" y="930105"/>
                  </a:cubicBezTo>
                  <a:cubicBezTo>
                    <a:pt x="1863566" y="981107"/>
                    <a:pt x="1833081" y="1036175"/>
                    <a:pt x="1850638" y="1107925"/>
                  </a:cubicBezTo>
                  <a:cubicBezTo>
                    <a:pt x="1852035" y="1113659"/>
                    <a:pt x="1850743" y="1121708"/>
                    <a:pt x="1847552" y="1126691"/>
                  </a:cubicBezTo>
                  <a:cubicBezTo>
                    <a:pt x="1794736" y="1209492"/>
                    <a:pt x="1802889" y="1322256"/>
                    <a:pt x="1714375" y="1389230"/>
                  </a:cubicBezTo>
                  <a:cubicBezTo>
                    <a:pt x="1694149" y="1404535"/>
                    <a:pt x="1689228" y="1443381"/>
                    <a:pt x="1682618" y="1472614"/>
                  </a:cubicBezTo>
                  <a:cubicBezTo>
                    <a:pt x="1670108" y="1527912"/>
                    <a:pt x="1604488" y="1595783"/>
                    <a:pt x="1551818" y="1604582"/>
                  </a:cubicBezTo>
                  <a:cubicBezTo>
                    <a:pt x="1548336" y="1657336"/>
                    <a:pt x="1571439" y="1688029"/>
                    <a:pt x="1623505" y="1703668"/>
                  </a:cubicBezTo>
                  <a:cubicBezTo>
                    <a:pt x="1645065" y="1710153"/>
                    <a:pt x="1657200" y="1738802"/>
                    <a:pt x="1627675" y="1756276"/>
                  </a:cubicBezTo>
                  <a:cubicBezTo>
                    <a:pt x="1596294" y="1774834"/>
                    <a:pt x="1568103" y="1819205"/>
                    <a:pt x="1523418" y="1777064"/>
                  </a:cubicBezTo>
                  <a:cubicBezTo>
                    <a:pt x="1514557" y="1768703"/>
                    <a:pt x="1504068" y="1776043"/>
                    <a:pt x="1497146" y="1781902"/>
                  </a:cubicBezTo>
                  <a:cubicBezTo>
                    <a:pt x="1470039" y="1804859"/>
                    <a:pt x="1440972" y="1827650"/>
                    <a:pt x="1425501" y="1859698"/>
                  </a:cubicBezTo>
                  <a:cubicBezTo>
                    <a:pt x="1415659" y="1880070"/>
                    <a:pt x="1404587" y="1890725"/>
                    <a:pt x="1383318" y="1892956"/>
                  </a:cubicBezTo>
                  <a:cubicBezTo>
                    <a:pt x="1363176" y="1895062"/>
                    <a:pt x="1347308" y="1905071"/>
                    <a:pt x="1331190" y="1920647"/>
                  </a:cubicBezTo>
                  <a:cubicBezTo>
                    <a:pt x="1374853" y="1948066"/>
                    <a:pt x="1426272" y="1934742"/>
                    <a:pt x="1469956" y="1958430"/>
                  </a:cubicBezTo>
                  <a:cubicBezTo>
                    <a:pt x="1486908" y="1967625"/>
                    <a:pt x="1521271" y="1942020"/>
                    <a:pt x="1536075" y="1911973"/>
                  </a:cubicBezTo>
                  <a:cubicBezTo>
                    <a:pt x="1558699" y="1866121"/>
                    <a:pt x="1600860" y="1867226"/>
                    <a:pt x="1642438" y="1893582"/>
                  </a:cubicBezTo>
                  <a:cubicBezTo>
                    <a:pt x="1692481" y="1925318"/>
                    <a:pt x="1738312" y="1969668"/>
                    <a:pt x="1802117" y="1975090"/>
                  </a:cubicBezTo>
                  <a:cubicBezTo>
                    <a:pt x="1835980" y="1977967"/>
                    <a:pt x="1851535" y="2002113"/>
                    <a:pt x="1866464" y="2026843"/>
                  </a:cubicBezTo>
                  <a:cubicBezTo>
                    <a:pt x="1895510" y="2074947"/>
                    <a:pt x="1904873" y="2140545"/>
                    <a:pt x="1977790" y="2149136"/>
                  </a:cubicBezTo>
                  <a:cubicBezTo>
                    <a:pt x="1981042" y="2149511"/>
                    <a:pt x="1984358" y="2158936"/>
                    <a:pt x="1985651" y="2164587"/>
                  </a:cubicBezTo>
                  <a:cubicBezTo>
                    <a:pt x="1991051" y="2188295"/>
                    <a:pt x="2006377" y="2197469"/>
                    <a:pt x="2026665" y="2211690"/>
                  </a:cubicBezTo>
                  <a:cubicBezTo>
                    <a:pt x="2064343" y="2238108"/>
                    <a:pt x="2084361" y="2289861"/>
                    <a:pt x="2076875" y="2334692"/>
                  </a:cubicBezTo>
                  <a:cubicBezTo>
                    <a:pt x="2069223" y="2380481"/>
                    <a:pt x="2087885" y="2419411"/>
                    <a:pt x="2094995" y="2458757"/>
                  </a:cubicBezTo>
                  <a:cubicBezTo>
                    <a:pt x="2114762" y="2568018"/>
                    <a:pt x="2189264" y="2661119"/>
                    <a:pt x="2199898" y="2775113"/>
                  </a:cubicBezTo>
                  <a:cubicBezTo>
                    <a:pt x="2200482" y="2781369"/>
                    <a:pt x="2202233" y="2788542"/>
                    <a:pt x="2205945" y="2793316"/>
                  </a:cubicBezTo>
                  <a:cubicBezTo>
                    <a:pt x="2258719" y="2860854"/>
                    <a:pt x="2307115" y="2927057"/>
                    <a:pt x="2402594" y="2948763"/>
                  </a:cubicBezTo>
                  <a:cubicBezTo>
                    <a:pt x="2482996" y="2967050"/>
                    <a:pt x="2549345" y="3023870"/>
                    <a:pt x="2584876" y="3103021"/>
                  </a:cubicBezTo>
                  <a:cubicBezTo>
                    <a:pt x="2613442" y="3166680"/>
                    <a:pt x="2655458" y="3213658"/>
                    <a:pt x="2718679" y="3242204"/>
                  </a:cubicBezTo>
                  <a:cubicBezTo>
                    <a:pt x="2723016" y="3244164"/>
                    <a:pt x="2727061" y="3247229"/>
                    <a:pt x="2730481" y="3250544"/>
                  </a:cubicBezTo>
                  <a:cubicBezTo>
                    <a:pt x="2732524" y="3252525"/>
                    <a:pt x="2733087" y="3256007"/>
                    <a:pt x="2735485" y="3261429"/>
                  </a:cubicBezTo>
                  <a:cubicBezTo>
                    <a:pt x="2683940" y="3278985"/>
                    <a:pt x="2688549" y="3314579"/>
                    <a:pt x="2701622" y="3357762"/>
                  </a:cubicBezTo>
                  <a:cubicBezTo>
                    <a:pt x="2726477" y="3439812"/>
                    <a:pt x="2790991" y="3495234"/>
                    <a:pt x="2834007" y="3564920"/>
                  </a:cubicBezTo>
                  <a:cubicBezTo>
                    <a:pt x="2839679" y="3574094"/>
                    <a:pt x="2852231" y="3579516"/>
                    <a:pt x="2847144" y="3596593"/>
                  </a:cubicBezTo>
                  <a:cubicBezTo>
                    <a:pt x="2795453" y="3579891"/>
                    <a:pt x="2730335" y="3625222"/>
                    <a:pt x="2688319" y="3555808"/>
                  </a:cubicBezTo>
                  <a:cubicBezTo>
                    <a:pt x="2687443" y="3598657"/>
                    <a:pt x="2720159" y="3609938"/>
                    <a:pt x="2745243" y="3625180"/>
                  </a:cubicBezTo>
                  <a:cubicBezTo>
                    <a:pt x="2768513" y="3639317"/>
                    <a:pt x="2795495" y="3646657"/>
                    <a:pt x="2807526" y="3675390"/>
                  </a:cubicBezTo>
                  <a:cubicBezTo>
                    <a:pt x="2810821" y="3683251"/>
                    <a:pt x="2822998" y="3694156"/>
                    <a:pt x="2829087" y="3693009"/>
                  </a:cubicBezTo>
                  <a:cubicBezTo>
                    <a:pt x="2883613" y="3682792"/>
                    <a:pt x="2878004" y="3730041"/>
                    <a:pt x="2893538" y="3757523"/>
                  </a:cubicBezTo>
                  <a:cubicBezTo>
                    <a:pt x="2916620" y="3798371"/>
                    <a:pt x="2942664" y="3837634"/>
                    <a:pt x="2964099" y="3879295"/>
                  </a:cubicBezTo>
                  <a:cubicBezTo>
                    <a:pt x="2987452" y="3924668"/>
                    <a:pt x="2975588" y="3957195"/>
                    <a:pt x="2939182" y="3994582"/>
                  </a:cubicBezTo>
                  <a:cubicBezTo>
                    <a:pt x="2905507" y="4029153"/>
                    <a:pt x="2877587" y="4069396"/>
                    <a:pt x="2847686" y="4107575"/>
                  </a:cubicBezTo>
                  <a:cubicBezTo>
                    <a:pt x="2832256" y="4127259"/>
                    <a:pt x="2835863" y="4139207"/>
                    <a:pt x="2862699" y="4142001"/>
                  </a:cubicBezTo>
                  <a:cubicBezTo>
                    <a:pt x="2881215" y="4143919"/>
                    <a:pt x="2899418" y="4152948"/>
                    <a:pt x="2906570" y="4169275"/>
                  </a:cubicBezTo>
                  <a:cubicBezTo>
                    <a:pt x="2924377" y="4209956"/>
                    <a:pt x="2961430" y="4191523"/>
                    <a:pt x="2987869" y="4194275"/>
                  </a:cubicBezTo>
                  <a:cubicBezTo>
                    <a:pt x="3012557" y="4196840"/>
                    <a:pt x="3017019" y="4164479"/>
                    <a:pt x="3023046" y="4142918"/>
                  </a:cubicBezTo>
                  <a:cubicBezTo>
                    <a:pt x="3045523" y="4062787"/>
                    <a:pt x="3045544" y="4065956"/>
                    <a:pt x="3133662" y="4062265"/>
                  </a:cubicBezTo>
                  <a:cubicBezTo>
                    <a:pt x="3202471" y="4059388"/>
                    <a:pt x="3270300" y="4057699"/>
                    <a:pt x="3339423" y="4063475"/>
                  </a:cubicBezTo>
                  <a:cubicBezTo>
                    <a:pt x="3461132" y="4073629"/>
                    <a:pt x="3585155" y="4198320"/>
                    <a:pt x="3605319" y="4319508"/>
                  </a:cubicBezTo>
                  <a:cubicBezTo>
                    <a:pt x="3618288" y="4397534"/>
                    <a:pt x="3609843" y="4465801"/>
                    <a:pt x="3578858" y="4534986"/>
                  </a:cubicBezTo>
                  <a:cubicBezTo>
                    <a:pt x="3575606" y="4542242"/>
                    <a:pt x="3572332" y="4551041"/>
                    <a:pt x="3573416" y="4558485"/>
                  </a:cubicBezTo>
                  <a:cubicBezTo>
                    <a:pt x="3590264" y="4674648"/>
                    <a:pt x="3511738" y="4740204"/>
                    <a:pt x="3441323" y="4810495"/>
                  </a:cubicBezTo>
                  <a:cubicBezTo>
                    <a:pt x="3432607" y="4819210"/>
                    <a:pt x="3420618" y="4824798"/>
                    <a:pt x="3427915" y="4845942"/>
                  </a:cubicBezTo>
                  <a:cubicBezTo>
                    <a:pt x="3443074" y="4889854"/>
                    <a:pt x="3376371" y="4950699"/>
                    <a:pt x="3333272" y="4930869"/>
                  </a:cubicBezTo>
                  <a:cubicBezTo>
                    <a:pt x="3306915" y="4918734"/>
                    <a:pt x="3279037" y="4929472"/>
                    <a:pt x="3271218" y="4937395"/>
                  </a:cubicBezTo>
                  <a:cubicBezTo>
                    <a:pt x="3251492" y="4957392"/>
                    <a:pt x="3227076" y="4964064"/>
                    <a:pt x="3203972" y="4976596"/>
                  </a:cubicBezTo>
                  <a:cubicBezTo>
                    <a:pt x="3221967" y="4982372"/>
                    <a:pt x="3239545" y="4980683"/>
                    <a:pt x="3252973" y="4970966"/>
                  </a:cubicBezTo>
                  <a:cubicBezTo>
                    <a:pt x="3287586" y="4945861"/>
                    <a:pt x="3295093" y="4964877"/>
                    <a:pt x="3294509" y="4995237"/>
                  </a:cubicBezTo>
                  <a:cubicBezTo>
                    <a:pt x="3293758" y="5034834"/>
                    <a:pt x="3302557" y="5076036"/>
                    <a:pt x="3256559" y="5103310"/>
                  </a:cubicBezTo>
                  <a:cubicBezTo>
                    <a:pt x="3236772" y="5115049"/>
                    <a:pt x="3220716" y="5122451"/>
                    <a:pt x="3199156" y="5118614"/>
                  </a:cubicBezTo>
                  <a:cubicBezTo>
                    <a:pt x="3170256" y="5113506"/>
                    <a:pt x="3148925" y="5122451"/>
                    <a:pt x="3136018" y="5152915"/>
                  </a:cubicBezTo>
                  <a:cubicBezTo>
                    <a:pt x="3190982" y="5150016"/>
                    <a:pt x="3233415" y="5188195"/>
                    <a:pt x="3285543" y="5191928"/>
                  </a:cubicBezTo>
                  <a:cubicBezTo>
                    <a:pt x="3290922" y="5192324"/>
                    <a:pt x="3299555" y="5198391"/>
                    <a:pt x="3300410" y="5202979"/>
                  </a:cubicBezTo>
                  <a:cubicBezTo>
                    <a:pt x="3310085" y="5255045"/>
                    <a:pt x="3342529" y="5230732"/>
                    <a:pt x="3367509" y="5222016"/>
                  </a:cubicBezTo>
                  <a:cubicBezTo>
                    <a:pt x="3413987" y="5205835"/>
                    <a:pt x="3463780" y="5209297"/>
                    <a:pt x="3510466" y="5195284"/>
                  </a:cubicBezTo>
                  <a:cubicBezTo>
                    <a:pt x="3522330" y="5191719"/>
                    <a:pt x="3533382" y="5194888"/>
                    <a:pt x="3539032" y="5207170"/>
                  </a:cubicBezTo>
                  <a:cubicBezTo>
                    <a:pt x="3544850" y="5219827"/>
                    <a:pt x="3546497" y="5236195"/>
                    <a:pt x="3533569" y="5242033"/>
                  </a:cubicBezTo>
                  <a:cubicBezTo>
                    <a:pt x="3501166" y="5256692"/>
                    <a:pt x="3513010" y="5273143"/>
                    <a:pt x="3524249" y="5295684"/>
                  </a:cubicBezTo>
                  <a:cubicBezTo>
                    <a:pt x="3548332" y="5343934"/>
                    <a:pt x="3529336" y="5389160"/>
                    <a:pt x="3479314" y="5409594"/>
                  </a:cubicBezTo>
                  <a:cubicBezTo>
                    <a:pt x="3453855" y="5419999"/>
                    <a:pt x="3428062" y="5429612"/>
                    <a:pt x="3402164" y="5438891"/>
                  </a:cubicBezTo>
                  <a:cubicBezTo>
                    <a:pt x="3362109" y="5453237"/>
                    <a:pt x="3340486" y="5481302"/>
                    <a:pt x="3344093" y="5523714"/>
                  </a:cubicBezTo>
                  <a:cubicBezTo>
                    <a:pt x="3346804" y="5555742"/>
                    <a:pt x="3335461" y="5567522"/>
                    <a:pt x="3305873" y="5556993"/>
                  </a:cubicBezTo>
                  <a:cubicBezTo>
                    <a:pt x="3271927" y="5544941"/>
                    <a:pt x="3248719" y="5555345"/>
                    <a:pt x="3225282" y="5581368"/>
                  </a:cubicBezTo>
                  <a:cubicBezTo>
                    <a:pt x="3198447" y="5611144"/>
                    <a:pt x="3158496" y="5619922"/>
                    <a:pt x="3121443" y="5631307"/>
                  </a:cubicBezTo>
                  <a:cubicBezTo>
                    <a:pt x="3089061" y="5641274"/>
                    <a:pt x="3061370" y="5657600"/>
                    <a:pt x="3045544" y="5687689"/>
                  </a:cubicBezTo>
                  <a:cubicBezTo>
                    <a:pt x="3033096" y="5711376"/>
                    <a:pt x="3018834" y="5716004"/>
                    <a:pt x="2994771" y="5705621"/>
                  </a:cubicBezTo>
                  <a:cubicBezTo>
                    <a:pt x="2969749" y="5694820"/>
                    <a:pt x="2943289" y="5687334"/>
                    <a:pt x="2917350" y="5678723"/>
                  </a:cubicBezTo>
                  <a:cubicBezTo>
                    <a:pt x="2799832" y="5639731"/>
                    <a:pt x="2687819" y="5683873"/>
                    <a:pt x="2574075" y="5701722"/>
                  </a:cubicBezTo>
                  <a:cubicBezTo>
                    <a:pt x="2572469" y="5701972"/>
                    <a:pt x="2569696" y="5701680"/>
                    <a:pt x="2569425" y="5702389"/>
                  </a:cubicBezTo>
                  <a:cubicBezTo>
                    <a:pt x="2545613" y="5763775"/>
                    <a:pt x="2516379" y="5713982"/>
                    <a:pt x="2488897" y="5706747"/>
                  </a:cubicBezTo>
                  <a:cubicBezTo>
                    <a:pt x="2474969" y="5703077"/>
                    <a:pt x="2458121" y="5696258"/>
                    <a:pt x="2446402" y="5700763"/>
                  </a:cubicBezTo>
                  <a:cubicBezTo>
                    <a:pt x="2387810" y="5723282"/>
                    <a:pt x="2344106" y="5697301"/>
                    <a:pt x="2297461" y="5653242"/>
                  </a:cubicBezTo>
                  <a:cubicBezTo>
                    <a:pt x="2299776" y="5679327"/>
                    <a:pt x="2307824" y="5697531"/>
                    <a:pt x="2279258" y="5706788"/>
                  </a:cubicBezTo>
                  <a:cubicBezTo>
                    <a:pt x="2251797" y="5715692"/>
                    <a:pt x="2218581" y="5720905"/>
                    <a:pt x="2201232" y="5750681"/>
                  </a:cubicBezTo>
                  <a:cubicBezTo>
                    <a:pt x="2199877" y="5753016"/>
                    <a:pt x="2194059" y="5755726"/>
                    <a:pt x="2193309" y="5755018"/>
                  </a:cubicBezTo>
                  <a:cubicBezTo>
                    <a:pt x="2152774" y="5717277"/>
                    <a:pt x="2115471" y="5763942"/>
                    <a:pt x="2075436" y="5759855"/>
                  </a:cubicBezTo>
                  <a:cubicBezTo>
                    <a:pt x="2042846" y="5756519"/>
                    <a:pt x="2016844" y="5768383"/>
                    <a:pt x="2019430" y="5813088"/>
                  </a:cubicBezTo>
                  <a:cubicBezTo>
                    <a:pt x="2022099" y="5859107"/>
                    <a:pt x="1995117" y="5873495"/>
                    <a:pt x="1954207" y="5850266"/>
                  </a:cubicBezTo>
                  <a:cubicBezTo>
                    <a:pt x="1909356" y="5824807"/>
                    <a:pt x="1858812" y="5840446"/>
                    <a:pt x="1811834" y="5826809"/>
                  </a:cubicBezTo>
                  <a:cubicBezTo>
                    <a:pt x="1786916" y="5819573"/>
                    <a:pt x="1786708" y="5854499"/>
                    <a:pt x="1777325" y="5871868"/>
                  </a:cubicBezTo>
                  <a:cubicBezTo>
                    <a:pt x="1757245" y="5853769"/>
                    <a:pt x="1739167" y="5835212"/>
                    <a:pt x="1718858" y="5819532"/>
                  </a:cubicBezTo>
                  <a:cubicBezTo>
                    <a:pt x="1628780" y="5749992"/>
                    <a:pt x="1500190" y="5751640"/>
                    <a:pt x="1409070" y="5822013"/>
                  </a:cubicBezTo>
                  <a:cubicBezTo>
                    <a:pt x="1393994" y="5833669"/>
                    <a:pt x="1374978" y="5840195"/>
                    <a:pt x="1359381" y="5849516"/>
                  </a:cubicBezTo>
                  <a:cubicBezTo>
                    <a:pt x="1331586" y="5866134"/>
                    <a:pt x="1314738" y="5896931"/>
                    <a:pt x="1323892" y="5931857"/>
                  </a:cubicBezTo>
                  <a:cubicBezTo>
                    <a:pt x="1328042" y="5947705"/>
                    <a:pt x="1335173" y="5957713"/>
                    <a:pt x="1313195" y="5963864"/>
                  </a:cubicBezTo>
                  <a:cubicBezTo>
                    <a:pt x="1301227" y="5967222"/>
                    <a:pt x="1292469" y="5980441"/>
                    <a:pt x="1305022" y="5989491"/>
                  </a:cubicBezTo>
                  <a:cubicBezTo>
                    <a:pt x="1346266" y="6019246"/>
                    <a:pt x="1310568" y="6035781"/>
                    <a:pt x="1293491" y="6050377"/>
                  </a:cubicBezTo>
                  <a:cubicBezTo>
                    <a:pt x="1273119" y="6067767"/>
                    <a:pt x="1253561" y="6083343"/>
                    <a:pt x="1251079" y="6111971"/>
                  </a:cubicBezTo>
                  <a:cubicBezTo>
                    <a:pt x="1249244" y="6133011"/>
                    <a:pt x="1236212" y="6149316"/>
                    <a:pt x="1217321" y="6143811"/>
                  </a:cubicBezTo>
                  <a:cubicBezTo>
                    <a:pt x="1193801" y="6136972"/>
                    <a:pt x="1156894" y="6154946"/>
                    <a:pt x="1148387" y="6114890"/>
                  </a:cubicBezTo>
                  <a:cubicBezTo>
                    <a:pt x="1140797" y="6079110"/>
                    <a:pt x="1115984" y="6075252"/>
                    <a:pt x="1086604" y="6077171"/>
                  </a:cubicBezTo>
                  <a:cubicBezTo>
                    <a:pt x="1077200" y="6077775"/>
                    <a:pt x="1061833" y="6082508"/>
                    <a:pt x="1059310" y="6078693"/>
                  </a:cubicBezTo>
                  <a:cubicBezTo>
                    <a:pt x="1031744" y="6036802"/>
                    <a:pt x="981451" y="6061866"/>
                    <a:pt x="946942" y="6039034"/>
                  </a:cubicBezTo>
                  <a:cubicBezTo>
                    <a:pt x="930031" y="6027857"/>
                    <a:pt x="903446" y="6025730"/>
                    <a:pt x="885910" y="6037616"/>
                  </a:cubicBezTo>
                  <a:cubicBezTo>
                    <a:pt x="845980" y="6064681"/>
                    <a:pt x="804465" y="6054505"/>
                    <a:pt x="762825" y="6049751"/>
                  </a:cubicBezTo>
                  <a:cubicBezTo>
                    <a:pt x="733904" y="6046436"/>
                    <a:pt x="725647" y="6066578"/>
                    <a:pt x="721602" y="6087138"/>
                  </a:cubicBezTo>
                  <a:cubicBezTo>
                    <a:pt x="717077" y="6110115"/>
                    <a:pt x="719266" y="6129987"/>
                    <a:pt x="683006" y="6126943"/>
                  </a:cubicBezTo>
                  <a:cubicBezTo>
                    <a:pt x="667201" y="6125608"/>
                    <a:pt x="642450" y="6140621"/>
                    <a:pt x="630627" y="6161535"/>
                  </a:cubicBezTo>
                  <a:cubicBezTo>
                    <a:pt x="610235" y="6197629"/>
                    <a:pt x="605814" y="6165976"/>
                    <a:pt x="595535" y="6148211"/>
                  </a:cubicBezTo>
                  <a:cubicBezTo>
                    <a:pt x="586256" y="6182261"/>
                    <a:pt x="564925" y="6207721"/>
                    <a:pt x="581251" y="6243731"/>
                  </a:cubicBezTo>
                  <a:cubicBezTo>
                    <a:pt x="589050" y="6260891"/>
                    <a:pt x="576414" y="6280867"/>
                    <a:pt x="556376" y="6289792"/>
                  </a:cubicBezTo>
                  <a:cubicBezTo>
                    <a:pt x="552289" y="6291605"/>
                    <a:pt x="545971" y="6288707"/>
                    <a:pt x="542114" y="6290709"/>
                  </a:cubicBezTo>
                  <a:cubicBezTo>
                    <a:pt x="515326" y="6304721"/>
                    <a:pt x="495922" y="6295046"/>
                    <a:pt x="483897" y="6261663"/>
                  </a:cubicBezTo>
                  <a:cubicBezTo>
                    <a:pt x="475911" y="6239498"/>
                    <a:pt x="400721" y="6190643"/>
                    <a:pt x="379786" y="6193959"/>
                  </a:cubicBezTo>
                  <a:cubicBezTo>
                    <a:pt x="365565" y="6196211"/>
                    <a:pt x="363584" y="6207533"/>
                    <a:pt x="360811" y="6218709"/>
                  </a:cubicBezTo>
                  <a:cubicBezTo>
                    <a:pt x="353492" y="6248276"/>
                    <a:pt x="327387" y="6250758"/>
                    <a:pt x="304429" y="6254657"/>
                  </a:cubicBezTo>
                  <a:cubicBezTo>
                    <a:pt x="287060" y="6257597"/>
                    <a:pt x="272110" y="6240478"/>
                    <a:pt x="276384" y="6228843"/>
                  </a:cubicBezTo>
                  <a:cubicBezTo>
                    <a:pt x="284996" y="6205323"/>
                    <a:pt x="262310" y="6170543"/>
                    <a:pt x="301322" y="6157365"/>
                  </a:cubicBezTo>
                  <a:cubicBezTo>
                    <a:pt x="312978" y="6153424"/>
                    <a:pt x="322153" y="6142623"/>
                    <a:pt x="333433" y="6136951"/>
                  </a:cubicBezTo>
                  <a:cubicBezTo>
                    <a:pt x="347758" y="6129737"/>
                    <a:pt x="370820" y="6115099"/>
                    <a:pt x="376763" y="6119958"/>
                  </a:cubicBezTo>
                  <a:cubicBezTo>
                    <a:pt x="423032" y="6157928"/>
                    <a:pt x="442736" y="6104632"/>
                    <a:pt x="467424" y="6090327"/>
                  </a:cubicBezTo>
                  <a:cubicBezTo>
                    <a:pt x="497679" y="6072813"/>
                    <a:pt x="534294" y="6050481"/>
                    <a:pt x="542051" y="6008132"/>
                  </a:cubicBezTo>
                  <a:cubicBezTo>
                    <a:pt x="544678" y="5993869"/>
                    <a:pt x="552748" y="5984737"/>
                    <a:pt x="565300" y="5979315"/>
                  </a:cubicBezTo>
                  <a:cubicBezTo>
                    <a:pt x="592741" y="5967493"/>
                    <a:pt x="601665" y="5947913"/>
                    <a:pt x="600205" y="5917658"/>
                  </a:cubicBezTo>
                  <a:cubicBezTo>
                    <a:pt x="597703" y="5865654"/>
                    <a:pt x="649977" y="5871785"/>
                    <a:pt x="678022" y="5855083"/>
                  </a:cubicBezTo>
                  <a:cubicBezTo>
                    <a:pt x="698770" y="5842718"/>
                    <a:pt x="717661" y="5838590"/>
                    <a:pt x="727065" y="5810586"/>
                  </a:cubicBezTo>
                  <a:cubicBezTo>
                    <a:pt x="738741" y="5775744"/>
                    <a:pt x="781883" y="5766048"/>
                    <a:pt x="802797" y="5733958"/>
                  </a:cubicBezTo>
                  <a:cubicBezTo>
                    <a:pt x="815078" y="5715108"/>
                    <a:pt x="823440" y="5700074"/>
                    <a:pt x="822814" y="5678076"/>
                  </a:cubicBezTo>
                  <a:cubicBezTo>
                    <a:pt x="822209" y="5657162"/>
                    <a:pt x="822689" y="5635790"/>
                    <a:pt x="826254" y="5615230"/>
                  </a:cubicBezTo>
                  <a:cubicBezTo>
                    <a:pt x="838661" y="5543794"/>
                    <a:pt x="839328" y="5543585"/>
                    <a:pt x="909410" y="5563206"/>
                  </a:cubicBezTo>
                  <a:cubicBezTo>
                    <a:pt x="923839" y="5567251"/>
                    <a:pt x="937517" y="5566167"/>
                    <a:pt x="942855" y="5552802"/>
                  </a:cubicBezTo>
                  <a:cubicBezTo>
                    <a:pt x="951717" y="5530595"/>
                    <a:pt x="987414" y="5524673"/>
                    <a:pt x="975842" y="5489455"/>
                  </a:cubicBezTo>
                  <a:cubicBezTo>
                    <a:pt x="959098" y="5438432"/>
                    <a:pt x="981951" y="5404423"/>
                    <a:pt x="1035101" y="5403256"/>
                  </a:cubicBezTo>
                  <a:cubicBezTo>
                    <a:pt x="1068109" y="5402526"/>
                    <a:pt x="1098218" y="5389827"/>
                    <a:pt x="1129641" y="5387888"/>
                  </a:cubicBezTo>
                  <a:cubicBezTo>
                    <a:pt x="1204602" y="5383218"/>
                    <a:pt x="1280980" y="5374210"/>
                    <a:pt x="1351041" y="5414724"/>
                  </a:cubicBezTo>
                  <a:cubicBezTo>
                    <a:pt x="1368410" y="5424774"/>
                    <a:pt x="1388427" y="5425191"/>
                    <a:pt x="1407819" y="5422293"/>
                  </a:cubicBezTo>
                  <a:cubicBezTo>
                    <a:pt x="1423770" y="5419916"/>
                    <a:pt x="1439409" y="5412138"/>
                    <a:pt x="1455172" y="5412243"/>
                  </a:cubicBezTo>
                  <a:cubicBezTo>
                    <a:pt x="1506717" y="5412556"/>
                    <a:pt x="1540225" y="5403423"/>
                    <a:pt x="1523502" y="5337303"/>
                  </a:cubicBezTo>
                  <a:cubicBezTo>
                    <a:pt x="1519123" y="5319975"/>
                    <a:pt x="1548023" y="5294746"/>
                    <a:pt x="1558324" y="5274624"/>
                  </a:cubicBezTo>
                  <a:cubicBezTo>
                    <a:pt x="1587349" y="5217950"/>
                    <a:pt x="1667001" y="5209234"/>
                    <a:pt x="1677677" y="5139737"/>
                  </a:cubicBezTo>
                  <a:cubicBezTo>
                    <a:pt x="1678219" y="5135608"/>
                    <a:pt x="1680700" y="5129248"/>
                    <a:pt x="1678969" y="5127768"/>
                  </a:cubicBezTo>
                  <a:cubicBezTo>
                    <a:pt x="1674153" y="5123598"/>
                    <a:pt x="1671984" y="5128894"/>
                    <a:pt x="1670108" y="5132772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7FCD50-2D8D-61AD-396C-3C8B676134CA}"/>
                </a:ext>
              </a:extLst>
            </p:cNvPr>
            <p:cNvSpPr/>
            <p:nvPr/>
          </p:nvSpPr>
          <p:spPr>
            <a:xfrm>
              <a:off x="3964993" y="2971044"/>
              <a:ext cx="1134579" cy="884262"/>
            </a:xfrm>
            <a:custGeom>
              <a:avLst/>
              <a:gdLst>
                <a:gd name="connsiteX0" fmla="*/ 189394 w 1134579"/>
                <a:gd name="connsiteY0" fmla="*/ 425928 h 884262"/>
                <a:gd name="connsiteX1" fmla="*/ 121502 w 1134579"/>
                <a:gd name="connsiteY1" fmla="*/ 400156 h 884262"/>
                <a:gd name="connsiteX2" fmla="*/ 103007 w 1134579"/>
                <a:gd name="connsiteY2" fmla="*/ 365188 h 884262"/>
                <a:gd name="connsiteX3" fmla="*/ 144397 w 1134579"/>
                <a:gd name="connsiteY3" fmla="*/ 347152 h 884262"/>
                <a:gd name="connsiteX4" fmla="*/ 251552 w 1134579"/>
                <a:gd name="connsiteY4" fmla="*/ 330700 h 884262"/>
                <a:gd name="connsiteX5" fmla="*/ 289606 w 1134579"/>
                <a:gd name="connsiteY5" fmla="*/ 257325 h 884262"/>
                <a:gd name="connsiteX6" fmla="*/ 395530 w 1134579"/>
                <a:gd name="connsiteY6" fmla="*/ 128755 h 884262"/>
                <a:gd name="connsiteX7" fmla="*/ 422241 w 1134579"/>
                <a:gd name="connsiteY7" fmla="*/ 119810 h 884262"/>
                <a:gd name="connsiteX8" fmla="*/ 511234 w 1134579"/>
                <a:gd name="connsiteY8" fmla="*/ 47164 h 884262"/>
                <a:gd name="connsiteX9" fmla="*/ 517698 w 1134579"/>
                <a:gd name="connsiteY9" fmla="*/ 22789 h 884262"/>
                <a:gd name="connsiteX10" fmla="*/ 685989 w 1134579"/>
                <a:gd name="connsiteY10" fmla="*/ 8297 h 884262"/>
                <a:gd name="connsiteX11" fmla="*/ 772877 w 1134579"/>
                <a:gd name="connsiteY11" fmla="*/ 3376 h 884262"/>
                <a:gd name="connsiteX12" fmla="*/ 847754 w 1134579"/>
                <a:gd name="connsiteY12" fmla="*/ 17076 h 884262"/>
                <a:gd name="connsiteX13" fmla="*/ 891479 w 1134579"/>
                <a:gd name="connsiteY13" fmla="*/ 101211 h 884262"/>
                <a:gd name="connsiteX14" fmla="*/ 907159 w 1134579"/>
                <a:gd name="connsiteY14" fmla="*/ 140786 h 884262"/>
                <a:gd name="connsiteX15" fmla="*/ 917397 w 1134579"/>
                <a:gd name="connsiteY15" fmla="*/ 155528 h 884262"/>
                <a:gd name="connsiteX16" fmla="*/ 1012292 w 1134579"/>
                <a:gd name="connsiteY16" fmla="*/ 293877 h 884262"/>
                <a:gd name="connsiteX17" fmla="*/ 992504 w 1134579"/>
                <a:gd name="connsiteY17" fmla="*/ 392462 h 884262"/>
                <a:gd name="connsiteX18" fmla="*/ 941418 w 1134579"/>
                <a:gd name="connsiteY18" fmla="*/ 426491 h 884262"/>
                <a:gd name="connsiteX19" fmla="*/ 937957 w 1134579"/>
                <a:gd name="connsiteY19" fmla="*/ 447780 h 884262"/>
                <a:gd name="connsiteX20" fmla="*/ 958287 w 1134579"/>
                <a:gd name="connsiteY20" fmla="*/ 445841 h 884262"/>
                <a:gd name="connsiteX21" fmla="*/ 1056100 w 1134579"/>
                <a:gd name="connsiteY21" fmla="*/ 418985 h 884262"/>
                <a:gd name="connsiteX22" fmla="*/ 1099346 w 1134579"/>
                <a:gd name="connsiteY22" fmla="*/ 455996 h 884262"/>
                <a:gd name="connsiteX23" fmla="*/ 1130957 w 1134579"/>
                <a:gd name="connsiteY23" fmla="*/ 560753 h 884262"/>
                <a:gd name="connsiteX24" fmla="*/ 1117361 w 1134579"/>
                <a:gd name="connsiteY24" fmla="*/ 638925 h 884262"/>
                <a:gd name="connsiteX25" fmla="*/ 1056267 w 1134579"/>
                <a:gd name="connsiteY25" fmla="*/ 724311 h 884262"/>
                <a:gd name="connsiteX26" fmla="*/ 1012792 w 1134579"/>
                <a:gd name="connsiteY26" fmla="*/ 734674 h 884262"/>
                <a:gd name="connsiteX27" fmla="*/ 940459 w 1134579"/>
                <a:gd name="connsiteY27" fmla="*/ 792390 h 884262"/>
                <a:gd name="connsiteX28" fmla="*/ 878510 w 1134579"/>
                <a:gd name="connsiteY28" fmla="*/ 880112 h 884262"/>
                <a:gd name="connsiteX29" fmla="*/ 851153 w 1134579"/>
                <a:gd name="connsiteY29" fmla="*/ 874545 h 884262"/>
                <a:gd name="connsiteX30" fmla="*/ 749628 w 1134579"/>
                <a:gd name="connsiteY30" fmla="*/ 835010 h 884262"/>
                <a:gd name="connsiteX31" fmla="*/ 668015 w 1134579"/>
                <a:gd name="connsiteY31" fmla="*/ 859531 h 884262"/>
                <a:gd name="connsiteX32" fmla="*/ 609924 w 1134579"/>
                <a:gd name="connsiteY32" fmla="*/ 819601 h 884262"/>
                <a:gd name="connsiteX33" fmla="*/ 575644 w 1134579"/>
                <a:gd name="connsiteY33" fmla="*/ 752356 h 884262"/>
                <a:gd name="connsiteX34" fmla="*/ 528687 w 1134579"/>
                <a:gd name="connsiteY34" fmla="*/ 677145 h 884262"/>
                <a:gd name="connsiteX35" fmla="*/ 500496 w 1134579"/>
                <a:gd name="connsiteY35" fmla="*/ 612131 h 884262"/>
                <a:gd name="connsiteX36" fmla="*/ 443655 w 1134579"/>
                <a:gd name="connsiteY36" fmla="*/ 609045 h 884262"/>
                <a:gd name="connsiteX37" fmla="*/ 406686 w 1134579"/>
                <a:gd name="connsiteY37" fmla="*/ 639884 h 884262"/>
                <a:gd name="connsiteX38" fmla="*/ 398575 w 1134579"/>
                <a:gd name="connsiteY38" fmla="*/ 678271 h 884262"/>
                <a:gd name="connsiteX39" fmla="*/ 381789 w 1134579"/>
                <a:gd name="connsiteY39" fmla="*/ 733631 h 884262"/>
                <a:gd name="connsiteX40" fmla="*/ 357727 w 1134579"/>
                <a:gd name="connsiteY40" fmla="*/ 760738 h 884262"/>
                <a:gd name="connsiteX41" fmla="*/ 327034 w 1134579"/>
                <a:gd name="connsiteY41" fmla="*/ 784342 h 884262"/>
                <a:gd name="connsiteX42" fmla="*/ 175883 w 1134579"/>
                <a:gd name="connsiteY42" fmla="*/ 738114 h 884262"/>
                <a:gd name="connsiteX43" fmla="*/ 162684 w 1134579"/>
                <a:gd name="connsiteY43" fmla="*/ 724186 h 884262"/>
                <a:gd name="connsiteX44" fmla="*/ 9656 w 1134579"/>
                <a:gd name="connsiteY44" fmla="*/ 559835 h 884262"/>
                <a:gd name="connsiteX45" fmla="*/ 18267 w 1134579"/>
                <a:gd name="connsiteY45" fmla="*/ 519321 h 884262"/>
                <a:gd name="connsiteX46" fmla="*/ 120710 w 1134579"/>
                <a:gd name="connsiteY46" fmla="*/ 476951 h 884262"/>
                <a:gd name="connsiteX47" fmla="*/ 189373 w 1134579"/>
                <a:gd name="connsiteY47" fmla="*/ 425970 h 884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134579" h="884262">
                  <a:moveTo>
                    <a:pt x="189394" y="425928"/>
                  </a:moveTo>
                  <a:cubicBezTo>
                    <a:pt x="163330" y="420132"/>
                    <a:pt x="139059" y="418589"/>
                    <a:pt x="121502" y="400156"/>
                  </a:cubicBezTo>
                  <a:cubicBezTo>
                    <a:pt x="112328" y="390523"/>
                    <a:pt x="93270" y="381557"/>
                    <a:pt x="103007" y="365188"/>
                  </a:cubicBezTo>
                  <a:cubicBezTo>
                    <a:pt x="110952" y="351844"/>
                    <a:pt x="129259" y="339541"/>
                    <a:pt x="144397" y="347152"/>
                  </a:cubicBezTo>
                  <a:cubicBezTo>
                    <a:pt x="184348" y="367232"/>
                    <a:pt x="216647" y="336330"/>
                    <a:pt x="251552" y="330700"/>
                  </a:cubicBezTo>
                  <a:cubicBezTo>
                    <a:pt x="267983" y="328052"/>
                    <a:pt x="281119" y="284348"/>
                    <a:pt x="289606" y="257325"/>
                  </a:cubicBezTo>
                  <a:cubicBezTo>
                    <a:pt x="307746" y="199525"/>
                    <a:pt x="361105" y="172209"/>
                    <a:pt x="395530" y="128755"/>
                  </a:cubicBezTo>
                  <a:cubicBezTo>
                    <a:pt x="400493" y="122500"/>
                    <a:pt x="413171" y="119727"/>
                    <a:pt x="422241" y="119810"/>
                  </a:cubicBezTo>
                  <a:cubicBezTo>
                    <a:pt x="488048" y="120456"/>
                    <a:pt x="497076" y="113471"/>
                    <a:pt x="511234" y="47164"/>
                  </a:cubicBezTo>
                  <a:cubicBezTo>
                    <a:pt x="512548" y="41034"/>
                    <a:pt x="514425" y="35029"/>
                    <a:pt x="517698" y="22789"/>
                  </a:cubicBezTo>
                  <a:cubicBezTo>
                    <a:pt x="579710" y="76981"/>
                    <a:pt x="633131" y="24499"/>
                    <a:pt x="685989" y="8297"/>
                  </a:cubicBezTo>
                  <a:cubicBezTo>
                    <a:pt x="717662" y="-1399"/>
                    <a:pt x="744290" y="-1982"/>
                    <a:pt x="772877" y="3376"/>
                  </a:cubicBezTo>
                  <a:cubicBezTo>
                    <a:pt x="797732" y="8047"/>
                    <a:pt x="819855" y="19682"/>
                    <a:pt x="847754" y="17076"/>
                  </a:cubicBezTo>
                  <a:cubicBezTo>
                    <a:pt x="876800" y="14344"/>
                    <a:pt x="899632" y="60029"/>
                    <a:pt x="891479" y="101211"/>
                  </a:cubicBezTo>
                  <a:cubicBezTo>
                    <a:pt x="887788" y="119831"/>
                    <a:pt x="880386" y="135219"/>
                    <a:pt x="907159" y="140786"/>
                  </a:cubicBezTo>
                  <a:cubicBezTo>
                    <a:pt x="911538" y="141704"/>
                    <a:pt x="917147" y="150274"/>
                    <a:pt x="917397" y="155528"/>
                  </a:cubicBezTo>
                  <a:cubicBezTo>
                    <a:pt x="920462" y="221502"/>
                    <a:pt x="959413" y="261641"/>
                    <a:pt x="1012292" y="293877"/>
                  </a:cubicBezTo>
                  <a:cubicBezTo>
                    <a:pt x="1045675" y="314207"/>
                    <a:pt x="1033539" y="375176"/>
                    <a:pt x="992504" y="392462"/>
                  </a:cubicBezTo>
                  <a:cubicBezTo>
                    <a:pt x="972820" y="400740"/>
                    <a:pt x="952907" y="406891"/>
                    <a:pt x="941418" y="426491"/>
                  </a:cubicBezTo>
                  <a:cubicBezTo>
                    <a:pt x="937623" y="432976"/>
                    <a:pt x="930409" y="439628"/>
                    <a:pt x="937957" y="447780"/>
                  </a:cubicBezTo>
                  <a:cubicBezTo>
                    <a:pt x="945171" y="455579"/>
                    <a:pt x="953408" y="453056"/>
                    <a:pt x="958287" y="445841"/>
                  </a:cubicBezTo>
                  <a:cubicBezTo>
                    <a:pt x="983142" y="409081"/>
                    <a:pt x="1023405" y="426283"/>
                    <a:pt x="1056100" y="418985"/>
                  </a:cubicBezTo>
                  <a:cubicBezTo>
                    <a:pt x="1078474" y="413981"/>
                    <a:pt x="1092069" y="433122"/>
                    <a:pt x="1099346" y="455996"/>
                  </a:cubicBezTo>
                  <a:cubicBezTo>
                    <a:pt x="1110376" y="490692"/>
                    <a:pt x="1116402" y="526599"/>
                    <a:pt x="1130957" y="560753"/>
                  </a:cubicBezTo>
                  <a:cubicBezTo>
                    <a:pt x="1141549" y="585608"/>
                    <a:pt x="1126432" y="614320"/>
                    <a:pt x="1117361" y="638925"/>
                  </a:cubicBezTo>
                  <a:cubicBezTo>
                    <a:pt x="1105184" y="671995"/>
                    <a:pt x="1080747" y="698955"/>
                    <a:pt x="1056267" y="724311"/>
                  </a:cubicBezTo>
                  <a:cubicBezTo>
                    <a:pt x="1045153" y="735821"/>
                    <a:pt x="1031808" y="738406"/>
                    <a:pt x="1012792" y="734674"/>
                  </a:cubicBezTo>
                  <a:cubicBezTo>
                    <a:pt x="960705" y="724415"/>
                    <a:pt x="944650" y="738719"/>
                    <a:pt x="940459" y="792390"/>
                  </a:cubicBezTo>
                  <a:cubicBezTo>
                    <a:pt x="937164" y="834593"/>
                    <a:pt x="909620" y="858489"/>
                    <a:pt x="878510" y="880112"/>
                  </a:cubicBezTo>
                  <a:cubicBezTo>
                    <a:pt x="868480" y="887097"/>
                    <a:pt x="862100" y="885283"/>
                    <a:pt x="851153" y="874545"/>
                  </a:cubicBezTo>
                  <a:cubicBezTo>
                    <a:pt x="823462" y="847396"/>
                    <a:pt x="786910" y="814076"/>
                    <a:pt x="749628" y="835010"/>
                  </a:cubicBezTo>
                  <a:cubicBezTo>
                    <a:pt x="721937" y="850566"/>
                    <a:pt x="693809" y="847834"/>
                    <a:pt x="668015" y="859531"/>
                  </a:cubicBezTo>
                  <a:cubicBezTo>
                    <a:pt x="625145" y="878986"/>
                    <a:pt x="602584" y="865203"/>
                    <a:pt x="609924" y="819601"/>
                  </a:cubicBezTo>
                  <a:cubicBezTo>
                    <a:pt x="615345" y="785926"/>
                    <a:pt x="625708" y="762490"/>
                    <a:pt x="575644" y="752356"/>
                  </a:cubicBezTo>
                  <a:cubicBezTo>
                    <a:pt x="553000" y="747768"/>
                    <a:pt x="524100" y="716721"/>
                    <a:pt x="528687" y="677145"/>
                  </a:cubicBezTo>
                  <a:cubicBezTo>
                    <a:pt x="531606" y="652103"/>
                    <a:pt x="516948" y="630646"/>
                    <a:pt x="500496" y="612131"/>
                  </a:cubicBezTo>
                  <a:cubicBezTo>
                    <a:pt x="482918" y="592363"/>
                    <a:pt x="464819" y="585274"/>
                    <a:pt x="443655" y="609045"/>
                  </a:cubicBezTo>
                  <a:cubicBezTo>
                    <a:pt x="433084" y="620930"/>
                    <a:pt x="420031" y="631085"/>
                    <a:pt x="406686" y="639884"/>
                  </a:cubicBezTo>
                  <a:cubicBezTo>
                    <a:pt x="390234" y="650705"/>
                    <a:pt x="385709" y="659129"/>
                    <a:pt x="398575" y="678271"/>
                  </a:cubicBezTo>
                  <a:cubicBezTo>
                    <a:pt x="412858" y="699498"/>
                    <a:pt x="418404" y="724186"/>
                    <a:pt x="381789" y="733631"/>
                  </a:cubicBezTo>
                  <a:cubicBezTo>
                    <a:pt x="368611" y="737030"/>
                    <a:pt x="359041" y="745517"/>
                    <a:pt x="357727" y="760738"/>
                  </a:cubicBezTo>
                  <a:cubicBezTo>
                    <a:pt x="356101" y="779629"/>
                    <a:pt x="339816" y="788429"/>
                    <a:pt x="327034" y="784342"/>
                  </a:cubicBezTo>
                  <a:cubicBezTo>
                    <a:pt x="276886" y="768307"/>
                    <a:pt x="210308" y="804964"/>
                    <a:pt x="175883" y="738114"/>
                  </a:cubicBezTo>
                  <a:cubicBezTo>
                    <a:pt x="173026" y="732568"/>
                    <a:pt x="168084" y="725958"/>
                    <a:pt x="162684" y="724186"/>
                  </a:cubicBezTo>
                  <a:cubicBezTo>
                    <a:pt x="81322" y="697538"/>
                    <a:pt x="65454" y="610108"/>
                    <a:pt x="9656" y="559835"/>
                  </a:cubicBezTo>
                  <a:cubicBezTo>
                    <a:pt x="-9444" y="542633"/>
                    <a:pt x="3192" y="534022"/>
                    <a:pt x="18267" y="519321"/>
                  </a:cubicBezTo>
                  <a:cubicBezTo>
                    <a:pt x="47793" y="490526"/>
                    <a:pt x="73857" y="468903"/>
                    <a:pt x="120710" y="476951"/>
                  </a:cubicBezTo>
                  <a:cubicBezTo>
                    <a:pt x="151215" y="482185"/>
                    <a:pt x="158242" y="435770"/>
                    <a:pt x="189373" y="425970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D116AF6-69AB-D545-4312-E485A042150F}"/>
                </a:ext>
              </a:extLst>
            </p:cNvPr>
            <p:cNvSpPr/>
            <p:nvPr/>
          </p:nvSpPr>
          <p:spPr>
            <a:xfrm>
              <a:off x="4498580" y="607468"/>
              <a:ext cx="381558" cy="541698"/>
            </a:xfrm>
            <a:custGeom>
              <a:avLst/>
              <a:gdLst>
                <a:gd name="connsiteX0" fmla="*/ 6047 w 381558"/>
                <a:gd name="connsiteY0" fmla="*/ 342121 h 541698"/>
                <a:gd name="connsiteX1" fmla="*/ 18453 w 381558"/>
                <a:gd name="connsiteY1" fmla="*/ 303025 h 541698"/>
                <a:gd name="connsiteX2" fmla="*/ 47895 w 381558"/>
                <a:gd name="connsiteY2" fmla="*/ 181086 h 541698"/>
                <a:gd name="connsiteX3" fmla="*/ 92288 w 381558"/>
                <a:gd name="connsiteY3" fmla="*/ 199311 h 541698"/>
                <a:gd name="connsiteX4" fmla="*/ 136597 w 381558"/>
                <a:gd name="connsiteY4" fmla="*/ 210841 h 541698"/>
                <a:gd name="connsiteX5" fmla="*/ 135596 w 381558"/>
                <a:gd name="connsiteY5" fmla="*/ 176124 h 541698"/>
                <a:gd name="connsiteX6" fmla="*/ 155384 w 381558"/>
                <a:gd name="connsiteY6" fmla="*/ 131398 h 541698"/>
                <a:gd name="connsiteX7" fmla="*/ 329493 w 381558"/>
                <a:gd name="connsiteY7" fmla="*/ 12608 h 541698"/>
                <a:gd name="connsiteX8" fmla="*/ 375866 w 381558"/>
                <a:gd name="connsiteY8" fmla="*/ 29956 h 541698"/>
                <a:gd name="connsiteX9" fmla="*/ 344506 w 381558"/>
                <a:gd name="connsiteY9" fmla="*/ 153855 h 541698"/>
                <a:gd name="connsiteX10" fmla="*/ 332725 w 381558"/>
                <a:gd name="connsiteY10" fmla="*/ 168909 h 541698"/>
                <a:gd name="connsiteX11" fmla="*/ 324739 w 381558"/>
                <a:gd name="connsiteY11" fmla="*/ 201708 h 541698"/>
                <a:gd name="connsiteX12" fmla="*/ 358559 w 381558"/>
                <a:gd name="connsiteY12" fmla="*/ 192534 h 541698"/>
                <a:gd name="connsiteX13" fmla="*/ 381558 w 381558"/>
                <a:gd name="connsiteY13" fmla="*/ 182713 h 541698"/>
                <a:gd name="connsiteX14" fmla="*/ 330556 w 381558"/>
                <a:gd name="connsiteY14" fmla="*/ 229378 h 541698"/>
                <a:gd name="connsiteX15" fmla="*/ 285976 w 381558"/>
                <a:gd name="connsiteY15" fmla="*/ 294184 h 541698"/>
                <a:gd name="connsiteX16" fmla="*/ 211537 w 381558"/>
                <a:gd name="connsiteY16" fmla="*/ 427403 h 541698"/>
                <a:gd name="connsiteX17" fmla="*/ 172837 w 381558"/>
                <a:gd name="connsiteY17" fmla="*/ 472692 h 541698"/>
                <a:gd name="connsiteX18" fmla="*/ 138265 w 381558"/>
                <a:gd name="connsiteY18" fmla="*/ 446878 h 541698"/>
                <a:gd name="connsiteX19" fmla="*/ 145084 w 381558"/>
                <a:gd name="connsiteY19" fmla="*/ 480428 h 541698"/>
                <a:gd name="connsiteX20" fmla="*/ 67412 w 381558"/>
                <a:gd name="connsiteY20" fmla="*/ 539938 h 541698"/>
                <a:gd name="connsiteX21" fmla="*/ 0 w 381558"/>
                <a:gd name="connsiteY21" fmla="*/ 477196 h 541698"/>
                <a:gd name="connsiteX22" fmla="*/ 96980 w 381558"/>
                <a:gd name="connsiteY22" fmla="*/ 421690 h 541698"/>
                <a:gd name="connsiteX23" fmla="*/ 6068 w 381558"/>
                <a:gd name="connsiteY23" fmla="*/ 342121 h 541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58" h="541698">
                  <a:moveTo>
                    <a:pt x="6047" y="342121"/>
                  </a:moveTo>
                  <a:cubicBezTo>
                    <a:pt x="28566" y="337972"/>
                    <a:pt x="54776" y="335136"/>
                    <a:pt x="18453" y="303025"/>
                  </a:cubicBezTo>
                  <a:cubicBezTo>
                    <a:pt x="-1480" y="285406"/>
                    <a:pt x="23958" y="184131"/>
                    <a:pt x="47895" y="181086"/>
                  </a:cubicBezTo>
                  <a:cubicBezTo>
                    <a:pt x="62366" y="179252"/>
                    <a:pt x="88284" y="181691"/>
                    <a:pt x="92288" y="199311"/>
                  </a:cubicBezTo>
                  <a:cubicBezTo>
                    <a:pt x="100691" y="236301"/>
                    <a:pt x="125108" y="214845"/>
                    <a:pt x="136597" y="210841"/>
                  </a:cubicBezTo>
                  <a:cubicBezTo>
                    <a:pt x="158825" y="203126"/>
                    <a:pt x="140830" y="187738"/>
                    <a:pt x="135596" y="176124"/>
                  </a:cubicBezTo>
                  <a:cubicBezTo>
                    <a:pt x="125400" y="153500"/>
                    <a:pt x="131905" y="138967"/>
                    <a:pt x="155384" y="131398"/>
                  </a:cubicBezTo>
                  <a:cubicBezTo>
                    <a:pt x="224944" y="109003"/>
                    <a:pt x="273444" y="54582"/>
                    <a:pt x="329493" y="12608"/>
                  </a:cubicBezTo>
                  <a:cubicBezTo>
                    <a:pt x="364752" y="-13790"/>
                    <a:pt x="375386" y="5789"/>
                    <a:pt x="375866" y="29956"/>
                  </a:cubicBezTo>
                  <a:cubicBezTo>
                    <a:pt x="376721" y="72764"/>
                    <a:pt x="386771" y="120722"/>
                    <a:pt x="344506" y="153855"/>
                  </a:cubicBezTo>
                  <a:cubicBezTo>
                    <a:pt x="339585" y="157712"/>
                    <a:pt x="334664" y="163175"/>
                    <a:pt x="332725" y="168909"/>
                  </a:cubicBezTo>
                  <a:cubicBezTo>
                    <a:pt x="329055" y="179710"/>
                    <a:pt x="310080" y="189135"/>
                    <a:pt x="324739" y="201708"/>
                  </a:cubicBezTo>
                  <a:cubicBezTo>
                    <a:pt x="337103" y="212322"/>
                    <a:pt x="348467" y="200770"/>
                    <a:pt x="358559" y="192534"/>
                  </a:cubicBezTo>
                  <a:cubicBezTo>
                    <a:pt x="364648" y="187571"/>
                    <a:pt x="371154" y="183109"/>
                    <a:pt x="381558" y="182713"/>
                  </a:cubicBezTo>
                  <a:cubicBezTo>
                    <a:pt x="372676" y="206150"/>
                    <a:pt x="379348" y="242389"/>
                    <a:pt x="330556" y="229378"/>
                  </a:cubicBezTo>
                  <a:cubicBezTo>
                    <a:pt x="305701" y="222768"/>
                    <a:pt x="279804" y="263053"/>
                    <a:pt x="285976" y="294184"/>
                  </a:cubicBezTo>
                  <a:cubicBezTo>
                    <a:pt x="299467" y="362139"/>
                    <a:pt x="276697" y="405092"/>
                    <a:pt x="211537" y="427403"/>
                  </a:cubicBezTo>
                  <a:cubicBezTo>
                    <a:pt x="187683" y="435577"/>
                    <a:pt x="171690" y="446003"/>
                    <a:pt x="172837" y="472692"/>
                  </a:cubicBezTo>
                  <a:cubicBezTo>
                    <a:pt x="154487" y="471608"/>
                    <a:pt x="158616" y="445711"/>
                    <a:pt x="138265" y="446878"/>
                  </a:cubicBezTo>
                  <a:cubicBezTo>
                    <a:pt x="140746" y="458701"/>
                    <a:pt x="146772" y="479803"/>
                    <a:pt x="145084" y="480428"/>
                  </a:cubicBezTo>
                  <a:cubicBezTo>
                    <a:pt x="112326" y="492730"/>
                    <a:pt x="96312" y="531743"/>
                    <a:pt x="67412" y="539938"/>
                  </a:cubicBezTo>
                  <a:cubicBezTo>
                    <a:pt x="25564" y="551802"/>
                    <a:pt x="24083" y="500675"/>
                    <a:pt x="0" y="477196"/>
                  </a:cubicBezTo>
                  <a:cubicBezTo>
                    <a:pt x="53901" y="491021"/>
                    <a:pt x="55986" y="427528"/>
                    <a:pt x="96980" y="421690"/>
                  </a:cubicBezTo>
                  <a:cubicBezTo>
                    <a:pt x="75815" y="380196"/>
                    <a:pt x="8758" y="398858"/>
                    <a:pt x="6068" y="342121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2980CF7-FF58-C441-87E8-B7BC4F08A06F}"/>
                </a:ext>
              </a:extLst>
            </p:cNvPr>
            <p:cNvSpPr/>
            <p:nvPr/>
          </p:nvSpPr>
          <p:spPr>
            <a:xfrm>
              <a:off x="4662106" y="2256717"/>
              <a:ext cx="390388" cy="477845"/>
            </a:xfrm>
            <a:custGeom>
              <a:avLst/>
              <a:gdLst>
                <a:gd name="connsiteX0" fmla="*/ 371310 w 390388"/>
                <a:gd name="connsiteY0" fmla="*/ 23499 h 477845"/>
                <a:gd name="connsiteX1" fmla="*/ 390389 w 390388"/>
                <a:gd name="connsiteY1" fmla="*/ 41160 h 477845"/>
                <a:gd name="connsiteX2" fmla="*/ 358340 w 390388"/>
                <a:gd name="connsiteY2" fmla="*/ 67954 h 477845"/>
                <a:gd name="connsiteX3" fmla="*/ 337697 w 390388"/>
                <a:gd name="connsiteY3" fmla="*/ 133615 h 477845"/>
                <a:gd name="connsiteX4" fmla="*/ 296683 w 390388"/>
                <a:gd name="connsiteY4" fmla="*/ 209723 h 477845"/>
                <a:gd name="connsiteX5" fmla="*/ 244596 w 390388"/>
                <a:gd name="connsiteY5" fmla="*/ 311873 h 477845"/>
                <a:gd name="connsiteX6" fmla="*/ 195929 w 390388"/>
                <a:gd name="connsiteY6" fmla="*/ 319088 h 477845"/>
                <a:gd name="connsiteX7" fmla="*/ 207835 w 390388"/>
                <a:gd name="connsiteY7" fmla="*/ 404140 h 477845"/>
                <a:gd name="connsiteX8" fmla="*/ 135627 w 390388"/>
                <a:gd name="connsiteY8" fmla="*/ 447657 h 477845"/>
                <a:gd name="connsiteX9" fmla="*/ 85334 w 390388"/>
                <a:gd name="connsiteY9" fmla="*/ 468008 h 477845"/>
                <a:gd name="connsiteX10" fmla="*/ 104726 w 390388"/>
                <a:gd name="connsiteY10" fmla="*/ 413565 h 477845"/>
                <a:gd name="connsiteX11" fmla="*/ 88149 w 390388"/>
                <a:gd name="connsiteY11" fmla="*/ 374093 h 477845"/>
                <a:gd name="connsiteX12" fmla="*/ 57810 w 390388"/>
                <a:gd name="connsiteY12" fmla="*/ 375053 h 477845"/>
                <a:gd name="connsiteX13" fmla="*/ 43944 w 390388"/>
                <a:gd name="connsiteY13" fmla="*/ 388523 h 477845"/>
                <a:gd name="connsiteX14" fmla="*/ 7850 w 390388"/>
                <a:gd name="connsiteY14" fmla="*/ 403786 h 477845"/>
                <a:gd name="connsiteX15" fmla="*/ 15169 w 390388"/>
                <a:gd name="connsiteY15" fmla="*/ 367797 h 477845"/>
                <a:gd name="connsiteX16" fmla="*/ 23531 w 390388"/>
                <a:gd name="connsiteY16" fmla="*/ 350615 h 477845"/>
                <a:gd name="connsiteX17" fmla="*/ 146387 w 390388"/>
                <a:gd name="connsiteY17" fmla="*/ 219398 h 477845"/>
                <a:gd name="connsiteX18" fmla="*/ 176266 w 390388"/>
                <a:gd name="connsiteY18" fmla="*/ 255992 h 477845"/>
                <a:gd name="connsiteX19" fmla="*/ 234817 w 390388"/>
                <a:gd name="connsiteY19" fmla="*/ 161744 h 477845"/>
                <a:gd name="connsiteX20" fmla="*/ 277917 w 390388"/>
                <a:gd name="connsiteY20" fmla="*/ 117893 h 477845"/>
                <a:gd name="connsiteX21" fmla="*/ 340742 w 390388"/>
                <a:gd name="connsiteY21" fmla="*/ 0 h 477845"/>
                <a:gd name="connsiteX22" fmla="*/ 371289 w 390388"/>
                <a:gd name="connsiteY22" fmla="*/ 23520 h 47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90388" h="477845">
                  <a:moveTo>
                    <a:pt x="371310" y="23499"/>
                  </a:moveTo>
                  <a:cubicBezTo>
                    <a:pt x="383091" y="23541"/>
                    <a:pt x="389513" y="29359"/>
                    <a:pt x="390389" y="41160"/>
                  </a:cubicBezTo>
                  <a:cubicBezTo>
                    <a:pt x="364950" y="32716"/>
                    <a:pt x="353044" y="51690"/>
                    <a:pt x="358340" y="67954"/>
                  </a:cubicBezTo>
                  <a:cubicBezTo>
                    <a:pt x="367994" y="97584"/>
                    <a:pt x="349979" y="114015"/>
                    <a:pt x="337697" y="133615"/>
                  </a:cubicBezTo>
                  <a:cubicBezTo>
                    <a:pt x="322288" y="158199"/>
                    <a:pt x="300436" y="180385"/>
                    <a:pt x="296683" y="209723"/>
                  </a:cubicBezTo>
                  <a:cubicBezTo>
                    <a:pt x="291449" y="250403"/>
                    <a:pt x="250476" y="270400"/>
                    <a:pt x="244596" y="311873"/>
                  </a:cubicBezTo>
                  <a:cubicBezTo>
                    <a:pt x="241218" y="335790"/>
                    <a:pt x="214174" y="312937"/>
                    <a:pt x="195929" y="319088"/>
                  </a:cubicBezTo>
                  <a:cubicBezTo>
                    <a:pt x="199453" y="347591"/>
                    <a:pt x="229354" y="374990"/>
                    <a:pt x="207835" y="404140"/>
                  </a:cubicBezTo>
                  <a:cubicBezTo>
                    <a:pt x="190675" y="427369"/>
                    <a:pt x="167822" y="444300"/>
                    <a:pt x="135627" y="447657"/>
                  </a:cubicBezTo>
                  <a:cubicBezTo>
                    <a:pt x="118029" y="449492"/>
                    <a:pt x="112691" y="498180"/>
                    <a:pt x="85334" y="468008"/>
                  </a:cubicBezTo>
                  <a:cubicBezTo>
                    <a:pt x="66526" y="447282"/>
                    <a:pt x="87377" y="430663"/>
                    <a:pt x="104726" y="413565"/>
                  </a:cubicBezTo>
                  <a:cubicBezTo>
                    <a:pt x="117862" y="400616"/>
                    <a:pt x="100639" y="385395"/>
                    <a:pt x="88149" y="374093"/>
                  </a:cubicBezTo>
                  <a:cubicBezTo>
                    <a:pt x="76722" y="363751"/>
                    <a:pt x="67881" y="360144"/>
                    <a:pt x="57810" y="375053"/>
                  </a:cubicBezTo>
                  <a:cubicBezTo>
                    <a:pt x="54265" y="380286"/>
                    <a:pt x="49240" y="384978"/>
                    <a:pt x="43944" y="388523"/>
                  </a:cubicBezTo>
                  <a:cubicBezTo>
                    <a:pt x="32830" y="395966"/>
                    <a:pt x="24135" y="415317"/>
                    <a:pt x="7850" y="403786"/>
                  </a:cubicBezTo>
                  <a:cubicBezTo>
                    <a:pt x="-12125" y="389649"/>
                    <a:pt x="11937" y="379786"/>
                    <a:pt x="15169" y="367797"/>
                  </a:cubicBezTo>
                  <a:cubicBezTo>
                    <a:pt x="16816" y="361708"/>
                    <a:pt x="23885" y="356120"/>
                    <a:pt x="23531" y="350615"/>
                  </a:cubicBezTo>
                  <a:cubicBezTo>
                    <a:pt x="17817" y="262768"/>
                    <a:pt x="89129" y="248089"/>
                    <a:pt x="146387" y="219398"/>
                  </a:cubicBezTo>
                  <a:cubicBezTo>
                    <a:pt x="174849" y="205135"/>
                    <a:pt x="179040" y="220169"/>
                    <a:pt x="176266" y="255992"/>
                  </a:cubicBezTo>
                  <a:cubicBezTo>
                    <a:pt x="196284" y="215457"/>
                    <a:pt x="228311" y="198901"/>
                    <a:pt x="234817" y="161744"/>
                  </a:cubicBezTo>
                  <a:cubicBezTo>
                    <a:pt x="238424" y="141163"/>
                    <a:pt x="259130" y="126567"/>
                    <a:pt x="277917" y="117893"/>
                  </a:cubicBezTo>
                  <a:cubicBezTo>
                    <a:pt x="328794" y="94373"/>
                    <a:pt x="347081" y="54172"/>
                    <a:pt x="340742" y="0"/>
                  </a:cubicBezTo>
                  <a:cubicBezTo>
                    <a:pt x="357214" y="4191"/>
                    <a:pt x="355692" y="24062"/>
                    <a:pt x="371289" y="23520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5870264-B86D-CD54-69F9-09C6AD9A8375}"/>
                </a:ext>
              </a:extLst>
            </p:cNvPr>
            <p:cNvSpPr/>
            <p:nvPr/>
          </p:nvSpPr>
          <p:spPr>
            <a:xfrm>
              <a:off x="4337483" y="1145489"/>
              <a:ext cx="175496" cy="466220"/>
            </a:xfrm>
            <a:custGeom>
              <a:avLst/>
              <a:gdLst>
                <a:gd name="connsiteX0" fmla="*/ 139745 w 175496"/>
                <a:gd name="connsiteY0" fmla="*/ 25583 h 466220"/>
                <a:gd name="connsiteX1" fmla="*/ 149566 w 175496"/>
                <a:gd name="connsiteY1" fmla="*/ 54838 h 466220"/>
                <a:gd name="connsiteX2" fmla="*/ 161952 w 175496"/>
                <a:gd name="connsiteY2" fmla="*/ 122604 h 466220"/>
                <a:gd name="connsiteX3" fmla="*/ 126192 w 175496"/>
                <a:gd name="connsiteY3" fmla="*/ 242458 h 466220"/>
                <a:gd name="connsiteX4" fmla="*/ 122793 w 175496"/>
                <a:gd name="connsiteY4" fmla="*/ 250819 h 466220"/>
                <a:gd name="connsiteX5" fmla="*/ 108406 w 175496"/>
                <a:gd name="connsiteY5" fmla="*/ 303010 h 466220"/>
                <a:gd name="connsiteX6" fmla="*/ 105737 w 175496"/>
                <a:gd name="connsiteY6" fmla="*/ 338499 h 466220"/>
                <a:gd name="connsiteX7" fmla="*/ 90515 w 175496"/>
                <a:gd name="connsiteY7" fmla="*/ 430266 h 466220"/>
                <a:gd name="connsiteX8" fmla="*/ 88430 w 175496"/>
                <a:gd name="connsiteY8" fmla="*/ 463315 h 466220"/>
                <a:gd name="connsiteX9" fmla="*/ 33132 w 175496"/>
                <a:gd name="connsiteY9" fmla="*/ 440775 h 466220"/>
                <a:gd name="connsiteX10" fmla="*/ 20038 w 175496"/>
                <a:gd name="connsiteY10" fmla="*/ 352386 h 466220"/>
                <a:gd name="connsiteX11" fmla="*/ 49250 w 175496"/>
                <a:gd name="connsiteY11" fmla="*/ 236786 h 466220"/>
                <a:gd name="connsiteX12" fmla="*/ 15972 w 175496"/>
                <a:gd name="connsiteY12" fmla="*/ 109697 h 466220"/>
                <a:gd name="connsiteX13" fmla="*/ 26668 w 175496"/>
                <a:gd name="connsiteY13" fmla="*/ 47206 h 466220"/>
                <a:gd name="connsiteX14" fmla="*/ 87033 w 175496"/>
                <a:gd name="connsiteY14" fmla="*/ 50021 h 466220"/>
                <a:gd name="connsiteX15" fmla="*/ 119916 w 175496"/>
                <a:gd name="connsiteY15" fmla="*/ 20871 h 466220"/>
                <a:gd name="connsiteX16" fmla="*/ 141246 w 175496"/>
                <a:gd name="connsiteY16" fmla="*/ 1041 h 466220"/>
                <a:gd name="connsiteX17" fmla="*/ 139766 w 175496"/>
                <a:gd name="connsiteY17" fmla="*/ 25521 h 46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5496" h="466220">
                  <a:moveTo>
                    <a:pt x="139745" y="25583"/>
                  </a:moveTo>
                  <a:cubicBezTo>
                    <a:pt x="137869" y="36405"/>
                    <a:pt x="141246" y="52023"/>
                    <a:pt x="149566" y="54838"/>
                  </a:cubicBezTo>
                  <a:cubicBezTo>
                    <a:pt x="197816" y="71122"/>
                    <a:pt x="164412" y="97791"/>
                    <a:pt x="161952" y="122604"/>
                  </a:cubicBezTo>
                  <a:cubicBezTo>
                    <a:pt x="157698" y="165308"/>
                    <a:pt x="108656" y="193916"/>
                    <a:pt x="126192" y="242458"/>
                  </a:cubicBezTo>
                  <a:cubicBezTo>
                    <a:pt x="126984" y="244668"/>
                    <a:pt x="124023" y="250798"/>
                    <a:pt x="122793" y="250819"/>
                  </a:cubicBezTo>
                  <a:cubicBezTo>
                    <a:pt x="61407" y="251111"/>
                    <a:pt x="115745" y="286016"/>
                    <a:pt x="108406" y="303010"/>
                  </a:cubicBezTo>
                  <a:cubicBezTo>
                    <a:pt x="104548" y="311935"/>
                    <a:pt x="116413" y="326530"/>
                    <a:pt x="105737" y="338499"/>
                  </a:cubicBezTo>
                  <a:cubicBezTo>
                    <a:pt x="81382" y="365814"/>
                    <a:pt x="95436" y="399635"/>
                    <a:pt x="90515" y="430266"/>
                  </a:cubicBezTo>
                  <a:cubicBezTo>
                    <a:pt x="88659" y="441817"/>
                    <a:pt x="116517" y="458936"/>
                    <a:pt x="88430" y="463315"/>
                  </a:cubicBezTo>
                  <a:cubicBezTo>
                    <a:pt x="69518" y="466276"/>
                    <a:pt x="40097" y="473908"/>
                    <a:pt x="33132" y="440775"/>
                  </a:cubicBezTo>
                  <a:cubicBezTo>
                    <a:pt x="26877" y="410978"/>
                    <a:pt x="8861" y="373759"/>
                    <a:pt x="20038" y="352386"/>
                  </a:cubicBezTo>
                  <a:cubicBezTo>
                    <a:pt x="39596" y="315041"/>
                    <a:pt x="17765" y="272234"/>
                    <a:pt x="49250" y="236786"/>
                  </a:cubicBezTo>
                  <a:cubicBezTo>
                    <a:pt x="70102" y="213308"/>
                    <a:pt x="42515" y="133593"/>
                    <a:pt x="15972" y="109697"/>
                  </a:cubicBezTo>
                  <a:cubicBezTo>
                    <a:pt x="-8508" y="87658"/>
                    <a:pt x="-4775" y="53899"/>
                    <a:pt x="26668" y="47206"/>
                  </a:cubicBezTo>
                  <a:cubicBezTo>
                    <a:pt x="43787" y="43578"/>
                    <a:pt x="64326" y="30713"/>
                    <a:pt x="87033" y="50021"/>
                  </a:cubicBezTo>
                  <a:cubicBezTo>
                    <a:pt x="99857" y="60926"/>
                    <a:pt x="114286" y="36718"/>
                    <a:pt x="119916" y="20871"/>
                  </a:cubicBezTo>
                  <a:cubicBezTo>
                    <a:pt x="123940" y="9507"/>
                    <a:pt x="127568" y="-3859"/>
                    <a:pt x="141246" y="1041"/>
                  </a:cubicBezTo>
                  <a:cubicBezTo>
                    <a:pt x="156176" y="6379"/>
                    <a:pt x="142998" y="16450"/>
                    <a:pt x="139766" y="25521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3A5CA13-8441-0F0C-070D-E62E4ACFAD0F}"/>
                </a:ext>
              </a:extLst>
            </p:cNvPr>
            <p:cNvSpPr/>
            <p:nvPr/>
          </p:nvSpPr>
          <p:spPr>
            <a:xfrm>
              <a:off x="5916235" y="124262"/>
              <a:ext cx="275514" cy="304018"/>
            </a:xfrm>
            <a:custGeom>
              <a:avLst/>
              <a:gdLst>
                <a:gd name="connsiteX0" fmla="*/ 66021 w 275514"/>
                <a:gd name="connsiteY0" fmla="*/ 213529 h 304018"/>
                <a:gd name="connsiteX1" fmla="*/ 142253 w 275514"/>
                <a:gd name="connsiteY1" fmla="*/ 244576 h 304018"/>
                <a:gd name="connsiteX2" fmla="*/ 61496 w 275514"/>
                <a:gd name="connsiteY2" fmla="*/ 302460 h 304018"/>
                <a:gd name="connsiteX3" fmla="*/ 861 w 275514"/>
                <a:gd name="connsiteY3" fmla="*/ 227603 h 304018"/>
                <a:gd name="connsiteX4" fmla="*/ 1444 w 275514"/>
                <a:gd name="connsiteY4" fmla="*/ 218533 h 304018"/>
                <a:gd name="connsiteX5" fmla="*/ 20336 w 275514"/>
                <a:gd name="connsiteY5" fmla="*/ 104727 h 304018"/>
                <a:gd name="connsiteX6" fmla="*/ 122361 w 275514"/>
                <a:gd name="connsiteY6" fmla="*/ 44612 h 304018"/>
                <a:gd name="connsiteX7" fmla="*/ 130326 w 275514"/>
                <a:gd name="connsiteY7" fmla="*/ 11 h 304018"/>
                <a:gd name="connsiteX8" fmla="*/ 189294 w 275514"/>
                <a:gd name="connsiteY8" fmla="*/ 24366 h 304018"/>
                <a:gd name="connsiteX9" fmla="*/ 147779 w 275514"/>
                <a:gd name="connsiteY9" fmla="*/ 69113 h 304018"/>
                <a:gd name="connsiteX10" fmla="*/ 160477 w 275514"/>
                <a:gd name="connsiteY10" fmla="*/ 102308 h 304018"/>
                <a:gd name="connsiteX11" fmla="*/ 177304 w 275514"/>
                <a:gd name="connsiteY11" fmla="*/ 138255 h 304018"/>
                <a:gd name="connsiteX12" fmla="*/ 270260 w 275514"/>
                <a:gd name="connsiteY12" fmla="*/ 168615 h 304018"/>
                <a:gd name="connsiteX13" fmla="*/ 271532 w 275514"/>
                <a:gd name="connsiteY13" fmla="*/ 189675 h 304018"/>
                <a:gd name="connsiteX14" fmla="*/ 204140 w 275514"/>
                <a:gd name="connsiteY14" fmla="*/ 227958 h 304018"/>
                <a:gd name="connsiteX15" fmla="*/ 204953 w 275514"/>
                <a:gd name="connsiteY15" fmla="*/ 228729 h 304018"/>
                <a:gd name="connsiteX16" fmla="*/ 202910 w 275514"/>
                <a:gd name="connsiteY16" fmla="*/ 224455 h 304018"/>
                <a:gd name="connsiteX17" fmla="*/ 76196 w 275514"/>
                <a:gd name="connsiteY17" fmla="*/ 203770 h 304018"/>
                <a:gd name="connsiteX18" fmla="*/ 62747 w 275514"/>
                <a:gd name="connsiteY18" fmla="*/ 167489 h 304018"/>
                <a:gd name="connsiteX19" fmla="*/ 66000 w 275514"/>
                <a:gd name="connsiteY19" fmla="*/ 213508 h 30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5514" h="304018">
                  <a:moveTo>
                    <a:pt x="66021" y="213529"/>
                  </a:moveTo>
                  <a:cubicBezTo>
                    <a:pt x="84641" y="233254"/>
                    <a:pt x="92585" y="269702"/>
                    <a:pt x="142253" y="244576"/>
                  </a:cubicBezTo>
                  <a:cubicBezTo>
                    <a:pt x="119379" y="287780"/>
                    <a:pt x="96130" y="310362"/>
                    <a:pt x="61496" y="302460"/>
                  </a:cubicBezTo>
                  <a:cubicBezTo>
                    <a:pt x="25507" y="294244"/>
                    <a:pt x="24005" y="250602"/>
                    <a:pt x="861" y="227603"/>
                  </a:cubicBezTo>
                  <a:cubicBezTo>
                    <a:pt x="-620" y="226123"/>
                    <a:pt x="-36" y="219305"/>
                    <a:pt x="1444" y="218533"/>
                  </a:cubicBezTo>
                  <a:cubicBezTo>
                    <a:pt x="57472" y="189237"/>
                    <a:pt x="15999" y="142467"/>
                    <a:pt x="20336" y="104727"/>
                  </a:cubicBezTo>
                  <a:cubicBezTo>
                    <a:pt x="29323" y="26409"/>
                    <a:pt x="47734" y="12251"/>
                    <a:pt x="122361" y="44612"/>
                  </a:cubicBezTo>
                  <a:cubicBezTo>
                    <a:pt x="124175" y="28432"/>
                    <a:pt x="99737" y="387"/>
                    <a:pt x="130326" y="11"/>
                  </a:cubicBezTo>
                  <a:cubicBezTo>
                    <a:pt x="149947" y="-218"/>
                    <a:pt x="181350" y="2910"/>
                    <a:pt x="189294" y="24366"/>
                  </a:cubicBezTo>
                  <a:cubicBezTo>
                    <a:pt x="200178" y="53766"/>
                    <a:pt x="167066" y="57102"/>
                    <a:pt x="147779" y="69113"/>
                  </a:cubicBezTo>
                  <a:cubicBezTo>
                    <a:pt x="160748" y="77432"/>
                    <a:pt x="183602" y="79622"/>
                    <a:pt x="160477" y="102308"/>
                  </a:cubicBezTo>
                  <a:cubicBezTo>
                    <a:pt x="138292" y="124077"/>
                    <a:pt x="147675" y="131521"/>
                    <a:pt x="177304" y="138255"/>
                  </a:cubicBezTo>
                  <a:cubicBezTo>
                    <a:pt x="208435" y="145324"/>
                    <a:pt x="236209" y="166092"/>
                    <a:pt x="270260" y="168615"/>
                  </a:cubicBezTo>
                  <a:cubicBezTo>
                    <a:pt x="276202" y="169053"/>
                    <a:pt x="277745" y="186276"/>
                    <a:pt x="271532" y="189675"/>
                  </a:cubicBezTo>
                  <a:cubicBezTo>
                    <a:pt x="248824" y="202019"/>
                    <a:pt x="237043" y="234005"/>
                    <a:pt x="204140" y="227958"/>
                  </a:cubicBezTo>
                  <a:lnTo>
                    <a:pt x="204953" y="228729"/>
                  </a:lnTo>
                  <a:cubicBezTo>
                    <a:pt x="204265" y="227311"/>
                    <a:pt x="203640" y="225852"/>
                    <a:pt x="202910" y="224455"/>
                  </a:cubicBezTo>
                  <a:cubicBezTo>
                    <a:pt x="169881" y="161296"/>
                    <a:pt x="118045" y="213133"/>
                    <a:pt x="76196" y="203770"/>
                  </a:cubicBezTo>
                  <a:cubicBezTo>
                    <a:pt x="72443" y="193678"/>
                    <a:pt x="68690" y="183565"/>
                    <a:pt x="62747" y="167489"/>
                  </a:cubicBezTo>
                  <a:cubicBezTo>
                    <a:pt x="59244" y="187757"/>
                    <a:pt x="54157" y="201331"/>
                    <a:pt x="66000" y="213508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FB435A8-718D-684E-24FE-5FD9A6229D19}"/>
                </a:ext>
              </a:extLst>
            </p:cNvPr>
            <p:cNvSpPr/>
            <p:nvPr/>
          </p:nvSpPr>
          <p:spPr>
            <a:xfrm>
              <a:off x="5347333" y="3596877"/>
              <a:ext cx="217990" cy="262911"/>
            </a:xfrm>
            <a:custGeom>
              <a:avLst/>
              <a:gdLst>
                <a:gd name="connsiteX0" fmla="*/ 21 w 217990"/>
                <a:gd name="connsiteY0" fmla="*/ 262911 h 262911"/>
                <a:gd name="connsiteX1" fmla="*/ 46790 w 217990"/>
                <a:gd name="connsiteY1" fmla="*/ 162804 h 262911"/>
                <a:gd name="connsiteX2" fmla="*/ 142143 w 217990"/>
                <a:gd name="connsiteY2" fmla="*/ 19076 h 262911"/>
                <a:gd name="connsiteX3" fmla="*/ 181782 w 217990"/>
                <a:gd name="connsiteY3" fmla="*/ 2103 h 262911"/>
                <a:gd name="connsiteX4" fmla="*/ 199005 w 217990"/>
                <a:gd name="connsiteY4" fmla="*/ 18534 h 262911"/>
                <a:gd name="connsiteX5" fmla="*/ 194355 w 217990"/>
                <a:gd name="connsiteY5" fmla="*/ 50374 h 262911"/>
                <a:gd name="connsiteX6" fmla="*/ 195106 w 217990"/>
                <a:gd name="connsiteY6" fmla="*/ 136031 h 262911"/>
                <a:gd name="connsiteX7" fmla="*/ 129070 w 217990"/>
                <a:gd name="connsiteY7" fmla="*/ 214223 h 262911"/>
                <a:gd name="connsiteX8" fmla="*/ 111012 w 217990"/>
                <a:gd name="connsiteY8" fmla="*/ 229924 h 262911"/>
                <a:gd name="connsiteX9" fmla="*/ 53212 w 217990"/>
                <a:gd name="connsiteY9" fmla="*/ 251485 h 262911"/>
                <a:gd name="connsiteX10" fmla="*/ 0 w 217990"/>
                <a:gd name="connsiteY10" fmla="*/ 262911 h 262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90" h="262911">
                  <a:moveTo>
                    <a:pt x="21" y="262911"/>
                  </a:moveTo>
                  <a:cubicBezTo>
                    <a:pt x="24375" y="229883"/>
                    <a:pt x="29421" y="190536"/>
                    <a:pt x="46790" y="162804"/>
                  </a:cubicBezTo>
                  <a:cubicBezTo>
                    <a:pt x="77108" y="114408"/>
                    <a:pt x="103318" y="61904"/>
                    <a:pt x="142143" y="19076"/>
                  </a:cubicBezTo>
                  <a:cubicBezTo>
                    <a:pt x="150922" y="9380"/>
                    <a:pt x="168208" y="7190"/>
                    <a:pt x="181782" y="2103"/>
                  </a:cubicBezTo>
                  <a:cubicBezTo>
                    <a:pt x="198213" y="-4048"/>
                    <a:pt x="202967" y="3854"/>
                    <a:pt x="199005" y="18534"/>
                  </a:cubicBezTo>
                  <a:cubicBezTo>
                    <a:pt x="196086" y="29355"/>
                    <a:pt x="186223" y="45015"/>
                    <a:pt x="194355" y="50374"/>
                  </a:cubicBezTo>
                  <a:cubicBezTo>
                    <a:pt x="239477" y="80045"/>
                    <a:pt x="208534" y="106443"/>
                    <a:pt x="195106" y="136031"/>
                  </a:cubicBezTo>
                  <a:cubicBezTo>
                    <a:pt x="180176" y="168913"/>
                    <a:pt x="161577" y="196792"/>
                    <a:pt x="129070" y="214223"/>
                  </a:cubicBezTo>
                  <a:cubicBezTo>
                    <a:pt x="122126" y="217935"/>
                    <a:pt x="114328" y="223294"/>
                    <a:pt x="111012" y="229924"/>
                  </a:cubicBezTo>
                  <a:cubicBezTo>
                    <a:pt x="98064" y="255759"/>
                    <a:pt x="82467" y="263349"/>
                    <a:pt x="53212" y="251485"/>
                  </a:cubicBezTo>
                  <a:cubicBezTo>
                    <a:pt x="40431" y="246293"/>
                    <a:pt x="20830" y="257886"/>
                    <a:pt x="0" y="262911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6029738-0BC3-4A79-5DBA-685C3E1F0713}"/>
                </a:ext>
              </a:extLst>
            </p:cNvPr>
            <p:cNvSpPr/>
            <p:nvPr/>
          </p:nvSpPr>
          <p:spPr>
            <a:xfrm>
              <a:off x="5127633" y="2638455"/>
              <a:ext cx="124578" cy="215485"/>
            </a:xfrm>
            <a:custGeom>
              <a:avLst/>
              <a:gdLst>
                <a:gd name="connsiteX0" fmla="*/ 78370 w 124578"/>
                <a:gd name="connsiteY0" fmla="*/ 215486 h 215485"/>
                <a:gd name="connsiteX1" fmla="*/ 56622 w 124578"/>
                <a:gd name="connsiteY1" fmla="*/ 210565 h 215485"/>
                <a:gd name="connsiteX2" fmla="*/ 13063 w 124578"/>
                <a:gd name="connsiteY2" fmla="*/ 27240 h 215485"/>
                <a:gd name="connsiteX3" fmla="*/ 100055 w 124578"/>
                <a:gd name="connsiteY3" fmla="*/ 39292 h 215485"/>
                <a:gd name="connsiteX4" fmla="*/ 124493 w 124578"/>
                <a:gd name="connsiteY4" fmla="*/ 174033 h 215485"/>
                <a:gd name="connsiteX5" fmla="*/ 78370 w 124578"/>
                <a:gd name="connsiteY5" fmla="*/ 215486 h 21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578" h="215485">
                  <a:moveTo>
                    <a:pt x="78370" y="215486"/>
                  </a:moveTo>
                  <a:cubicBezTo>
                    <a:pt x="72010" y="214110"/>
                    <a:pt x="63815" y="213567"/>
                    <a:pt x="56622" y="210565"/>
                  </a:cubicBezTo>
                  <a:cubicBezTo>
                    <a:pt x="11812" y="192007"/>
                    <a:pt x="-18631" y="62979"/>
                    <a:pt x="13063" y="27240"/>
                  </a:cubicBezTo>
                  <a:cubicBezTo>
                    <a:pt x="48052" y="-12211"/>
                    <a:pt x="88629" y="-9333"/>
                    <a:pt x="100055" y="39292"/>
                  </a:cubicBezTo>
                  <a:cubicBezTo>
                    <a:pt x="110335" y="83038"/>
                    <a:pt x="125869" y="126159"/>
                    <a:pt x="124493" y="174033"/>
                  </a:cubicBezTo>
                  <a:cubicBezTo>
                    <a:pt x="123409" y="211920"/>
                    <a:pt x="103600" y="210940"/>
                    <a:pt x="78370" y="215486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DF73D8A-1A1F-6C23-0A81-062752E58C50}"/>
                </a:ext>
              </a:extLst>
            </p:cNvPr>
            <p:cNvSpPr/>
            <p:nvPr/>
          </p:nvSpPr>
          <p:spPr>
            <a:xfrm>
              <a:off x="6814494" y="6237317"/>
              <a:ext cx="216293" cy="124318"/>
            </a:xfrm>
            <a:custGeom>
              <a:avLst/>
              <a:gdLst>
                <a:gd name="connsiteX0" fmla="*/ 0 w 216293"/>
                <a:gd name="connsiteY0" fmla="*/ 65704 h 124318"/>
                <a:gd name="connsiteX1" fmla="*/ 195294 w 216293"/>
                <a:gd name="connsiteY1" fmla="*/ 16370 h 124318"/>
                <a:gd name="connsiteX2" fmla="*/ 200694 w 216293"/>
                <a:gd name="connsiteY2" fmla="*/ 64745 h 124318"/>
                <a:gd name="connsiteX3" fmla="*/ 178112 w 216293"/>
                <a:gd name="connsiteY3" fmla="*/ 94333 h 124318"/>
                <a:gd name="connsiteX4" fmla="*/ 98064 w 216293"/>
                <a:gd name="connsiteY4" fmla="*/ 107052 h 124318"/>
                <a:gd name="connsiteX5" fmla="*/ 0 w 216293"/>
                <a:gd name="connsiteY5" fmla="*/ 65704 h 12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6293" h="124318">
                  <a:moveTo>
                    <a:pt x="0" y="65704"/>
                  </a:moveTo>
                  <a:cubicBezTo>
                    <a:pt x="41119" y="5069"/>
                    <a:pt x="140371" y="-18827"/>
                    <a:pt x="195294" y="16370"/>
                  </a:cubicBezTo>
                  <a:cubicBezTo>
                    <a:pt x="214393" y="28610"/>
                    <a:pt x="228468" y="46271"/>
                    <a:pt x="200694" y="64745"/>
                  </a:cubicBezTo>
                  <a:cubicBezTo>
                    <a:pt x="189101" y="72460"/>
                    <a:pt x="184555" y="83219"/>
                    <a:pt x="178112" y="94333"/>
                  </a:cubicBezTo>
                  <a:cubicBezTo>
                    <a:pt x="156969" y="130906"/>
                    <a:pt x="131926" y="132637"/>
                    <a:pt x="98064" y="107052"/>
                  </a:cubicBezTo>
                  <a:cubicBezTo>
                    <a:pt x="70415" y="86159"/>
                    <a:pt x="41786" y="64099"/>
                    <a:pt x="0" y="65704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C3F2566-7912-42EE-3902-E88E12E9035A}"/>
                </a:ext>
              </a:extLst>
            </p:cNvPr>
            <p:cNvSpPr/>
            <p:nvPr/>
          </p:nvSpPr>
          <p:spPr>
            <a:xfrm>
              <a:off x="4510933" y="1928423"/>
              <a:ext cx="219201" cy="165974"/>
            </a:xfrm>
            <a:custGeom>
              <a:avLst/>
              <a:gdLst>
                <a:gd name="connsiteX0" fmla="*/ 219201 w 219201"/>
                <a:gd name="connsiteY0" fmla="*/ 1909 h 165974"/>
                <a:gd name="connsiteX1" fmla="*/ 137234 w 219201"/>
                <a:gd name="connsiteY1" fmla="*/ 81561 h 165974"/>
                <a:gd name="connsiteX2" fmla="*/ 42653 w 219201"/>
                <a:gd name="connsiteY2" fmla="*/ 147388 h 165974"/>
                <a:gd name="connsiteX3" fmla="*/ 20321 w 219201"/>
                <a:gd name="connsiteY3" fmla="*/ 164299 h 165974"/>
                <a:gd name="connsiteX4" fmla="*/ 366 w 219201"/>
                <a:gd name="connsiteY4" fmla="*/ 133585 h 165974"/>
                <a:gd name="connsiteX5" fmla="*/ 18257 w 219201"/>
                <a:gd name="connsiteY5" fmla="*/ 103142 h 165974"/>
                <a:gd name="connsiteX6" fmla="*/ 180730 w 219201"/>
                <a:gd name="connsiteY6" fmla="*/ 10312 h 165974"/>
                <a:gd name="connsiteX7" fmla="*/ 219201 w 219201"/>
                <a:gd name="connsiteY7" fmla="*/ 1930 h 165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201" h="165974">
                  <a:moveTo>
                    <a:pt x="219201" y="1909"/>
                  </a:moveTo>
                  <a:cubicBezTo>
                    <a:pt x="199872" y="39524"/>
                    <a:pt x="185568" y="71761"/>
                    <a:pt x="137234" y="81561"/>
                  </a:cubicBezTo>
                  <a:cubicBezTo>
                    <a:pt x="100724" y="88963"/>
                    <a:pt x="81061" y="133981"/>
                    <a:pt x="42653" y="147388"/>
                  </a:cubicBezTo>
                  <a:cubicBezTo>
                    <a:pt x="34667" y="150182"/>
                    <a:pt x="38295" y="172118"/>
                    <a:pt x="20321" y="164299"/>
                  </a:cubicBezTo>
                  <a:cubicBezTo>
                    <a:pt x="7039" y="158523"/>
                    <a:pt x="2681" y="146909"/>
                    <a:pt x="366" y="133585"/>
                  </a:cubicBezTo>
                  <a:cubicBezTo>
                    <a:pt x="-2428" y="117654"/>
                    <a:pt x="11459" y="102433"/>
                    <a:pt x="18257" y="103142"/>
                  </a:cubicBezTo>
                  <a:cubicBezTo>
                    <a:pt x="95511" y="111065"/>
                    <a:pt x="134357" y="54746"/>
                    <a:pt x="180730" y="10312"/>
                  </a:cubicBezTo>
                  <a:cubicBezTo>
                    <a:pt x="188487" y="2868"/>
                    <a:pt x="198850" y="-3262"/>
                    <a:pt x="219201" y="1930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BAD968F-0DFE-B54A-6041-EEA6978CB35B}"/>
                </a:ext>
              </a:extLst>
            </p:cNvPr>
            <p:cNvSpPr/>
            <p:nvPr/>
          </p:nvSpPr>
          <p:spPr>
            <a:xfrm>
              <a:off x="6135622" y="37323"/>
              <a:ext cx="152235" cy="122126"/>
            </a:xfrm>
            <a:custGeom>
              <a:avLst/>
              <a:gdLst>
                <a:gd name="connsiteX0" fmla="*/ 23369 w 152235"/>
                <a:gd name="connsiteY0" fmla="*/ 122126 h 122126"/>
                <a:gd name="connsiteX1" fmla="*/ 5479 w 152235"/>
                <a:gd name="connsiteY1" fmla="*/ 107760 h 122126"/>
                <a:gd name="connsiteX2" fmla="*/ 10170 w 152235"/>
                <a:gd name="connsiteY2" fmla="*/ 59676 h 122126"/>
                <a:gd name="connsiteX3" fmla="*/ 22723 w 152235"/>
                <a:gd name="connsiteY3" fmla="*/ 51878 h 122126"/>
                <a:gd name="connsiteX4" fmla="*/ 69951 w 152235"/>
                <a:gd name="connsiteY4" fmla="*/ 28942 h 122126"/>
                <a:gd name="connsiteX5" fmla="*/ 143681 w 152235"/>
                <a:gd name="connsiteY5" fmla="*/ 0 h 122126"/>
                <a:gd name="connsiteX6" fmla="*/ 152063 w 152235"/>
                <a:gd name="connsiteY6" fmla="*/ 20935 h 122126"/>
                <a:gd name="connsiteX7" fmla="*/ 106858 w 152235"/>
                <a:gd name="connsiteY7" fmla="*/ 55152 h 122126"/>
                <a:gd name="connsiteX8" fmla="*/ 30250 w 152235"/>
                <a:gd name="connsiteY8" fmla="*/ 116684 h 122126"/>
                <a:gd name="connsiteX9" fmla="*/ 23390 w 152235"/>
                <a:gd name="connsiteY9" fmla="*/ 122126 h 12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235" h="122126">
                  <a:moveTo>
                    <a:pt x="23369" y="122126"/>
                  </a:moveTo>
                  <a:cubicBezTo>
                    <a:pt x="13736" y="121563"/>
                    <a:pt x="10816" y="113535"/>
                    <a:pt x="5479" y="107760"/>
                  </a:cubicBezTo>
                  <a:cubicBezTo>
                    <a:pt x="-11057" y="89890"/>
                    <a:pt x="15633" y="76670"/>
                    <a:pt x="10170" y="59676"/>
                  </a:cubicBezTo>
                  <a:cubicBezTo>
                    <a:pt x="9148" y="56486"/>
                    <a:pt x="16071" y="45602"/>
                    <a:pt x="22723" y="51878"/>
                  </a:cubicBezTo>
                  <a:cubicBezTo>
                    <a:pt x="58649" y="85907"/>
                    <a:pt x="67136" y="39451"/>
                    <a:pt x="69951" y="28942"/>
                  </a:cubicBezTo>
                  <a:cubicBezTo>
                    <a:pt x="82608" y="-18245"/>
                    <a:pt x="127396" y="28379"/>
                    <a:pt x="143681" y="0"/>
                  </a:cubicBezTo>
                  <a:cubicBezTo>
                    <a:pt x="151417" y="5004"/>
                    <a:pt x="152793" y="12532"/>
                    <a:pt x="152063" y="20935"/>
                  </a:cubicBezTo>
                  <a:cubicBezTo>
                    <a:pt x="125165" y="17119"/>
                    <a:pt x="126625" y="52128"/>
                    <a:pt x="106858" y="55152"/>
                  </a:cubicBezTo>
                  <a:cubicBezTo>
                    <a:pt x="68596" y="60990"/>
                    <a:pt x="42364" y="79298"/>
                    <a:pt x="30250" y="116684"/>
                  </a:cubicBezTo>
                  <a:cubicBezTo>
                    <a:pt x="29478" y="119061"/>
                    <a:pt x="25600" y="120437"/>
                    <a:pt x="23390" y="122126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01501F5-8177-531B-C140-F3F416B6E21C}"/>
                </a:ext>
              </a:extLst>
            </p:cNvPr>
            <p:cNvSpPr/>
            <p:nvPr/>
          </p:nvSpPr>
          <p:spPr>
            <a:xfrm>
              <a:off x="4732772" y="1658148"/>
              <a:ext cx="82977" cy="91390"/>
            </a:xfrm>
            <a:custGeom>
              <a:avLst/>
              <a:gdLst>
                <a:gd name="connsiteX0" fmla="*/ 82977 w 82977"/>
                <a:gd name="connsiteY0" fmla="*/ 42444 h 91390"/>
                <a:gd name="connsiteX1" fmla="*/ 49240 w 82977"/>
                <a:gd name="connsiteY1" fmla="*/ 90965 h 91390"/>
                <a:gd name="connsiteX2" fmla="*/ 322 w 82977"/>
                <a:gd name="connsiteY2" fmla="*/ 38586 h 91390"/>
                <a:gd name="connsiteX3" fmla="*/ 48593 w 82977"/>
                <a:gd name="connsiteY3" fmla="*/ 95 h 91390"/>
                <a:gd name="connsiteX4" fmla="*/ 82977 w 82977"/>
                <a:gd name="connsiteY4" fmla="*/ 42444 h 9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977" h="91390">
                  <a:moveTo>
                    <a:pt x="82977" y="42444"/>
                  </a:moveTo>
                  <a:cubicBezTo>
                    <a:pt x="75304" y="61022"/>
                    <a:pt x="74824" y="95615"/>
                    <a:pt x="49240" y="90965"/>
                  </a:cubicBezTo>
                  <a:cubicBezTo>
                    <a:pt x="29473" y="87378"/>
                    <a:pt x="4222" y="59312"/>
                    <a:pt x="322" y="38586"/>
                  </a:cubicBezTo>
                  <a:cubicBezTo>
                    <a:pt x="-3410" y="18715"/>
                    <a:pt x="26032" y="1742"/>
                    <a:pt x="48593" y="95"/>
                  </a:cubicBezTo>
                  <a:cubicBezTo>
                    <a:pt x="72593" y="-1657"/>
                    <a:pt x="77764" y="21175"/>
                    <a:pt x="82977" y="42444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5C9F94D-E6BE-CC3C-1B34-1EDC33242C97}"/>
                </a:ext>
              </a:extLst>
            </p:cNvPr>
            <p:cNvSpPr/>
            <p:nvPr/>
          </p:nvSpPr>
          <p:spPr>
            <a:xfrm>
              <a:off x="4293719" y="1642145"/>
              <a:ext cx="75459" cy="128339"/>
            </a:xfrm>
            <a:custGeom>
              <a:avLst/>
              <a:gdLst>
                <a:gd name="connsiteX0" fmla="*/ 25519 w 75459"/>
                <a:gd name="connsiteY0" fmla="*/ 128340 h 128339"/>
                <a:gd name="connsiteX1" fmla="*/ 55857 w 75459"/>
                <a:gd name="connsiteY1" fmla="*/ 0 h 128339"/>
                <a:gd name="connsiteX2" fmla="*/ 49852 w 75459"/>
                <a:gd name="connsiteY2" fmla="*/ 74815 h 128339"/>
                <a:gd name="connsiteX3" fmla="*/ 25519 w 75459"/>
                <a:gd name="connsiteY3" fmla="*/ 128340 h 128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459" h="128339">
                  <a:moveTo>
                    <a:pt x="25519" y="128340"/>
                  </a:moveTo>
                  <a:cubicBezTo>
                    <a:pt x="-14495" y="95478"/>
                    <a:pt x="-9678" y="76816"/>
                    <a:pt x="55857" y="0"/>
                  </a:cubicBezTo>
                  <a:cubicBezTo>
                    <a:pt x="81505" y="27399"/>
                    <a:pt x="84445" y="54589"/>
                    <a:pt x="49852" y="74815"/>
                  </a:cubicBezTo>
                  <a:cubicBezTo>
                    <a:pt x="28125" y="87513"/>
                    <a:pt x="26123" y="106133"/>
                    <a:pt x="25519" y="128340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2BBACF8-3D8E-7B58-2A6D-E20FBF459D04}"/>
                </a:ext>
              </a:extLst>
            </p:cNvPr>
            <p:cNvSpPr/>
            <p:nvPr/>
          </p:nvSpPr>
          <p:spPr>
            <a:xfrm>
              <a:off x="6066780" y="352241"/>
              <a:ext cx="59700" cy="106218"/>
            </a:xfrm>
            <a:custGeom>
              <a:avLst/>
              <a:gdLst>
                <a:gd name="connsiteX0" fmla="*/ 53637 w 59700"/>
                <a:gd name="connsiteY0" fmla="*/ 21 h 106218"/>
                <a:gd name="connsiteX1" fmla="*/ 42252 w 59700"/>
                <a:gd name="connsiteY1" fmla="*/ 100983 h 106218"/>
                <a:gd name="connsiteX2" fmla="*/ 16125 w 59700"/>
                <a:gd name="connsiteY2" fmla="*/ 98147 h 106218"/>
                <a:gd name="connsiteX3" fmla="*/ 35016 w 59700"/>
                <a:gd name="connsiteY3" fmla="*/ 14554 h 106218"/>
                <a:gd name="connsiteX4" fmla="*/ 54492 w 59700"/>
                <a:gd name="connsiteY4" fmla="*/ 792 h 106218"/>
                <a:gd name="connsiteX5" fmla="*/ 53637 w 59700"/>
                <a:gd name="connsiteY5" fmla="*/ 0 h 10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00" h="106218">
                  <a:moveTo>
                    <a:pt x="53637" y="21"/>
                  </a:moveTo>
                  <a:cubicBezTo>
                    <a:pt x="75426" y="35864"/>
                    <a:pt x="30596" y="64431"/>
                    <a:pt x="42252" y="100983"/>
                  </a:cubicBezTo>
                  <a:cubicBezTo>
                    <a:pt x="44650" y="108531"/>
                    <a:pt x="24174" y="108198"/>
                    <a:pt x="16125" y="98147"/>
                  </a:cubicBezTo>
                  <a:cubicBezTo>
                    <a:pt x="-10794" y="64556"/>
                    <a:pt x="-3684" y="34446"/>
                    <a:pt x="35016" y="14554"/>
                  </a:cubicBezTo>
                  <a:cubicBezTo>
                    <a:pt x="42022" y="10947"/>
                    <a:pt x="48049" y="5442"/>
                    <a:pt x="54492" y="792"/>
                  </a:cubicBezTo>
                  <a:cubicBezTo>
                    <a:pt x="54471" y="772"/>
                    <a:pt x="53637" y="0"/>
                    <a:pt x="53637" y="0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DFE91B3-A2D6-E046-6441-7883727599B7}"/>
                </a:ext>
              </a:extLst>
            </p:cNvPr>
            <p:cNvSpPr/>
            <p:nvPr/>
          </p:nvSpPr>
          <p:spPr>
            <a:xfrm>
              <a:off x="6049969" y="21"/>
              <a:ext cx="72791" cy="97061"/>
            </a:xfrm>
            <a:custGeom>
              <a:avLst/>
              <a:gdLst>
                <a:gd name="connsiteX0" fmla="*/ 65693 w 72791"/>
                <a:gd name="connsiteY0" fmla="*/ 97041 h 97061"/>
                <a:gd name="connsiteX1" fmla="*/ 23761 w 72791"/>
                <a:gd name="connsiteY1" fmla="*/ 69017 h 97061"/>
                <a:gd name="connsiteX2" fmla="*/ 220 w 72791"/>
                <a:gd name="connsiteY2" fmla="*/ 28169 h 97061"/>
                <a:gd name="connsiteX3" fmla="*/ 34708 w 72791"/>
                <a:gd name="connsiteY3" fmla="*/ 187 h 97061"/>
                <a:gd name="connsiteX4" fmla="*/ 53203 w 72791"/>
                <a:gd name="connsiteY4" fmla="*/ 4023 h 97061"/>
                <a:gd name="connsiteX5" fmla="*/ 65672 w 72791"/>
                <a:gd name="connsiteY5" fmla="*/ 97062 h 9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791" h="97061">
                  <a:moveTo>
                    <a:pt x="65693" y="97041"/>
                  </a:moveTo>
                  <a:cubicBezTo>
                    <a:pt x="51931" y="88888"/>
                    <a:pt x="50638" y="64325"/>
                    <a:pt x="23761" y="69017"/>
                  </a:cubicBezTo>
                  <a:cubicBezTo>
                    <a:pt x="8435" y="71686"/>
                    <a:pt x="-1636" y="43057"/>
                    <a:pt x="220" y="28169"/>
                  </a:cubicBezTo>
                  <a:cubicBezTo>
                    <a:pt x="1742" y="16034"/>
                    <a:pt x="18256" y="3106"/>
                    <a:pt x="34708" y="187"/>
                  </a:cubicBezTo>
                  <a:cubicBezTo>
                    <a:pt x="40463" y="-835"/>
                    <a:pt x="47031" y="2605"/>
                    <a:pt x="53203" y="4023"/>
                  </a:cubicBezTo>
                  <a:cubicBezTo>
                    <a:pt x="18652" y="40451"/>
                    <a:pt x="95740" y="59446"/>
                    <a:pt x="65672" y="97062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98153E-8C55-8E2F-A5B4-5CE1E9F61202}"/>
                </a:ext>
              </a:extLst>
            </p:cNvPr>
            <p:cNvSpPr/>
            <p:nvPr/>
          </p:nvSpPr>
          <p:spPr>
            <a:xfrm>
              <a:off x="6187432" y="152043"/>
              <a:ext cx="56108" cy="58488"/>
            </a:xfrm>
            <a:custGeom>
              <a:avLst/>
              <a:gdLst>
                <a:gd name="connsiteX0" fmla="*/ 0 w 56108"/>
                <a:gd name="connsiteY0" fmla="*/ 53467 h 58488"/>
                <a:gd name="connsiteX1" fmla="*/ 26648 w 56108"/>
                <a:gd name="connsiteY1" fmla="*/ 4 h 58488"/>
                <a:gd name="connsiteX2" fmla="*/ 55360 w 56108"/>
                <a:gd name="connsiteY2" fmla="*/ 44751 h 58488"/>
                <a:gd name="connsiteX3" fmla="*/ 21 w 56108"/>
                <a:gd name="connsiteY3" fmla="*/ 53467 h 58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08" h="58488">
                  <a:moveTo>
                    <a:pt x="0" y="53467"/>
                  </a:moveTo>
                  <a:cubicBezTo>
                    <a:pt x="17411" y="36953"/>
                    <a:pt x="-2690" y="650"/>
                    <a:pt x="26648" y="4"/>
                  </a:cubicBezTo>
                  <a:cubicBezTo>
                    <a:pt x="44205" y="-392"/>
                    <a:pt x="59739" y="28049"/>
                    <a:pt x="55360" y="44751"/>
                  </a:cubicBezTo>
                  <a:cubicBezTo>
                    <a:pt x="45873" y="80928"/>
                    <a:pt x="18266" y="31677"/>
                    <a:pt x="21" y="53467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0BA2FE3-F6E4-96EB-6B6C-EEEBCFE329B8}"/>
                </a:ext>
              </a:extLst>
            </p:cNvPr>
            <p:cNvSpPr/>
            <p:nvPr/>
          </p:nvSpPr>
          <p:spPr>
            <a:xfrm>
              <a:off x="4777309" y="2325214"/>
              <a:ext cx="55066" cy="89976"/>
            </a:xfrm>
            <a:custGeom>
              <a:avLst/>
              <a:gdLst>
                <a:gd name="connsiteX0" fmla="*/ 54913 w 55066"/>
                <a:gd name="connsiteY0" fmla="*/ 0 h 89976"/>
                <a:gd name="connsiteX1" fmla="*/ 28203 w 55066"/>
                <a:gd name="connsiteY1" fmla="*/ 84510 h 89976"/>
                <a:gd name="connsiteX2" fmla="*/ 12064 w 55066"/>
                <a:gd name="connsiteY2" fmla="*/ 89723 h 89976"/>
                <a:gd name="connsiteX3" fmla="*/ 199 w 55066"/>
                <a:gd name="connsiteY3" fmla="*/ 66516 h 89976"/>
                <a:gd name="connsiteX4" fmla="*/ 54913 w 55066"/>
                <a:gd name="connsiteY4" fmla="*/ 0 h 8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66" h="89976">
                  <a:moveTo>
                    <a:pt x="54913" y="0"/>
                  </a:moveTo>
                  <a:cubicBezTo>
                    <a:pt x="57040" y="36490"/>
                    <a:pt x="36543" y="58676"/>
                    <a:pt x="28203" y="84510"/>
                  </a:cubicBezTo>
                  <a:cubicBezTo>
                    <a:pt x="27139" y="87826"/>
                    <a:pt x="16964" y="90891"/>
                    <a:pt x="12064" y="89723"/>
                  </a:cubicBezTo>
                  <a:cubicBezTo>
                    <a:pt x="637" y="86971"/>
                    <a:pt x="-614" y="74752"/>
                    <a:pt x="199" y="66516"/>
                  </a:cubicBezTo>
                  <a:cubicBezTo>
                    <a:pt x="3264" y="34822"/>
                    <a:pt x="28161" y="20726"/>
                    <a:pt x="54913" y="0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5873835-0A13-6005-0A41-048AF08F69D3}"/>
                </a:ext>
              </a:extLst>
            </p:cNvPr>
            <p:cNvSpPr/>
            <p:nvPr/>
          </p:nvSpPr>
          <p:spPr>
            <a:xfrm>
              <a:off x="4898383" y="1291551"/>
              <a:ext cx="41291" cy="93622"/>
            </a:xfrm>
            <a:custGeom>
              <a:avLst/>
              <a:gdLst>
                <a:gd name="connsiteX0" fmla="*/ 17765 w 41291"/>
                <a:gd name="connsiteY0" fmla="*/ 93581 h 93622"/>
                <a:gd name="connsiteX1" fmla="*/ 0 w 41291"/>
                <a:gd name="connsiteY1" fmla="*/ 93622 h 93622"/>
                <a:gd name="connsiteX2" fmla="*/ 39889 w 41291"/>
                <a:gd name="connsiteY2" fmla="*/ 0 h 93622"/>
                <a:gd name="connsiteX3" fmla="*/ 17765 w 41291"/>
                <a:gd name="connsiteY3" fmla="*/ 93602 h 9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291" h="93622">
                  <a:moveTo>
                    <a:pt x="17765" y="93581"/>
                  </a:moveTo>
                  <a:cubicBezTo>
                    <a:pt x="11844" y="93581"/>
                    <a:pt x="5922" y="93602"/>
                    <a:pt x="0" y="93622"/>
                  </a:cubicBezTo>
                  <a:cubicBezTo>
                    <a:pt x="21102" y="65849"/>
                    <a:pt x="26961" y="31840"/>
                    <a:pt x="39889" y="0"/>
                  </a:cubicBezTo>
                  <a:cubicBezTo>
                    <a:pt x="40514" y="33216"/>
                    <a:pt x="48563" y="67621"/>
                    <a:pt x="17765" y="93602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D837DF-A51F-B0B4-B99F-8BA76B74C149}"/>
                </a:ext>
              </a:extLst>
            </p:cNvPr>
            <p:cNvSpPr/>
            <p:nvPr/>
          </p:nvSpPr>
          <p:spPr>
            <a:xfrm>
              <a:off x="4968843" y="2620719"/>
              <a:ext cx="42998" cy="66864"/>
            </a:xfrm>
            <a:custGeom>
              <a:avLst/>
              <a:gdLst>
                <a:gd name="connsiteX0" fmla="*/ 38238 w 42998"/>
                <a:gd name="connsiteY0" fmla="*/ 0 h 66864"/>
                <a:gd name="connsiteX1" fmla="*/ 36653 w 42998"/>
                <a:gd name="connsiteY1" fmla="*/ 33487 h 66864"/>
                <a:gd name="connsiteX2" fmla="*/ 13445 w 42998"/>
                <a:gd name="connsiteY2" fmla="*/ 66766 h 66864"/>
                <a:gd name="connsiteX3" fmla="*/ 2061 w 42998"/>
                <a:gd name="connsiteY3" fmla="*/ 61011 h 66864"/>
                <a:gd name="connsiteX4" fmla="*/ 16073 w 42998"/>
                <a:gd name="connsiteY4" fmla="*/ 18516 h 66864"/>
                <a:gd name="connsiteX5" fmla="*/ 38238 w 42998"/>
                <a:gd name="connsiteY5" fmla="*/ 21 h 66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98" h="66864">
                  <a:moveTo>
                    <a:pt x="38238" y="0"/>
                  </a:moveTo>
                  <a:cubicBezTo>
                    <a:pt x="47370" y="17098"/>
                    <a:pt x="41386" y="25480"/>
                    <a:pt x="36653" y="33487"/>
                  </a:cubicBezTo>
                  <a:cubicBezTo>
                    <a:pt x="29751" y="45206"/>
                    <a:pt x="30835" y="62971"/>
                    <a:pt x="13445" y="66766"/>
                  </a:cubicBezTo>
                  <a:cubicBezTo>
                    <a:pt x="10088" y="67496"/>
                    <a:pt x="3103" y="64014"/>
                    <a:pt x="2061" y="61011"/>
                  </a:cubicBezTo>
                  <a:cubicBezTo>
                    <a:pt x="-3945" y="43725"/>
                    <a:pt x="3916" y="30068"/>
                    <a:pt x="16073" y="18516"/>
                  </a:cubicBezTo>
                  <a:cubicBezTo>
                    <a:pt x="22641" y="12281"/>
                    <a:pt x="29981" y="6839"/>
                    <a:pt x="38238" y="21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53167B-DDF5-697A-652D-AD048665D8CD}"/>
                </a:ext>
              </a:extLst>
            </p:cNvPr>
            <p:cNvSpPr/>
            <p:nvPr/>
          </p:nvSpPr>
          <p:spPr>
            <a:xfrm>
              <a:off x="4827822" y="1745543"/>
              <a:ext cx="44143" cy="55133"/>
            </a:xfrm>
            <a:custGeom>
              <a:avLst/>
              <a:gdLst>
                <a:gd name="connsiteX0" fmla="*/ 0 w 44143"/>
                <a:gd name="connsiteY0" fmla="*/ 33325 h 55133"/>
                <a:gd name="connsiteX1" fmla="*/ 30380 w 44143"/>
                <a:gd name="connsiteY1" fmla="*/ 943 h 55133"/>
                <a:gd name="connsiteX2" fmla="*/ 43746 w 44143"/>
                <a:gd name="connsiteY2" fmla="*/ 15018 h 55133"/>
                <a:gd name="connsiteX3" fmla="*/ 23666 w 44143"/>
                <a:gd name="connsiteY3" fmla="*/ 54781 h 55133"/>
                <a:gd name="connsiteX4" fmla="*/ 0 w 44143"/>
                <a:gd name="connsiteY4" fmla="*/ 33304 h 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43" h="55133">
                  <a:moveTo>
                    <a:pt x="0" y="33325"/>
                  </a:moveTo>
                  <a:cubicBezTo>
                    <a:pt x="5234" y="19021"/>
                    <a:pt x="16181" y="7303"/>
                    <a:pt x="30380" y="943"/>
                  </a:cubicBezTo>
                  <a:cubicBezTo>
                    <a:pt x="39743" y="-3248"/>
                    <a:pt x="45790" y="7449"/>
                    <a:pt x="43746" y="15018"/>
                  </a:cubicBezTo>
                  <a:cubicBezTo>
                    <a:pt x="39826" y="29509"/>
                    <a:pt x="43809" y="50527"/>
                    <a:pt x="23666" y="54781"/>
                  </a:cubicBezTo>
                  <a:cubicBezTo>
                    <a:pt x="12469" y="57137"/>
                    <a:pt x="3295" y="47441"/>
                    <a:pt x="0" y="33304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B550D89-679A-C192-124F-228D6140F5EF}"/>
                </a:ext>
              </a:extLst>
            </p:cNvPr>
            <p:cNvSpPr/>
            <p:nvPr/>
          </p:nvSpPr>
          <p:spPr>
            <a:xfrm>
              <a:off x="6102921" y="207563"/>
              <a:ext cx="43996" cy="39483"/>
            </a:xfrm>
            <a:custGeom>
              <a:avLst/>
              <a:gdLst>
                <a:gd name="connsiteX0" fmla="*/ 43643 w 43996"/>
                <a:gd name="connsiteY0" fmla="*/ 21322 h 39483"/>
                <a:gd name="connsiteX1" fmla="*/ 24418 w 43996"/>
                <a:gd name="connsiteY1" fmla="*/ 38754 h 39483"/>
                <a:gd name="connsiteX2" fmla="*/ 1 w 43996"/>
                <a:gd name="connsiteY2" fmla="*/ 21927 h 39483"/>
                <a:gd name="connsiteX3" fmla="*/ 32153 w 43996"/>
                <a:gd name="connsiteY3" fmla="*/ 429 h 39483"/>
                <a:gd name="connsiteX4" fmla="*/ 43643 w 43996"/>
                <a:gd name="connsiteY4" fmla="*/ 21322 h 39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96" h="39483">
                  <a:moveTo>
                    <a:pt x="43643" y="21322"/>
                  </a:moveTo>
                  <a:cubicBezTo>
                    <a:pt x="45102" y="34646"/>
                    <a:pt x="39806" y="41902"/>
                    <a:pt x="24418" y="38754"/>
                  </a:cubicBezTo>
                  <a:cubicBezTo>
                    <a:pt x="13825" y="36585"/>
                    <a:pt x="-104" y="38107"/>
                    <a:pt x="1" y="21927"/>
                  </a:cubicBezTo>
                  <a:cubicBezTo>
                    <a:pt x="147" y="429"/>
                    <a:pt x="19768" y="2868"/>
                    <a:pt x="32153" y="429"/>
                  </a:cubicBezTo>
                  <a:cubicBezTo>
                    <a:pt x="47688" y="-2636"/>
                    <a:pt x="43371" y="11397"/>
                    <a:pt x="43643" y="21322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E105C9E-BF3D-8D6B-B1E3-9BF677FBD899}"/>
                </a:ext>
              </a:extLst>
            </p:cNvPr>
            <p:cNvSpPr/>
            <p:nvPr/>
          </p:nvSpPr>
          <p:spPr>
            <a:xfrm>
              <a:off x="4641167" y="6795154"/>
              <a:ext cx="24557" cy="37594"/>
            </a:xfrm>
            <a:custGeom>
              <a:avLst/>
              <a:gdLst>
                <a:gd name="connsiteX0" fmla="*/ 2663 w 24557"/>
                <a:gd name="connsiteY0" fmla="*/ 37594 h 37594"/>
                <a:gd name="connsiteX1" fmla="*/ 24557 w 24557"/>
                <a:gd name="connsiteY1" fmla="*/ 0 h 37594"/>
                <a:gd name="connsiteX2" fmla="*/ 1788 w 24557"/>
                <a:gd name="connsiteY2" fmla="*/ 36782 h 37594"/>
                <a:gd name="connsiteX3" fmla="*/ 2684 w 24557"/>
                <a:gd name="connsiteY3" fmla="*/ 37594 h 3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57" h="37594">
                  <a:moveTo>
                    <a:pt x="2663" y="37594"/>
                  </a:moveTo>
                  <a:cubicBezTo>
                    <a:pt x="119" y="21727"/>
                    <a:pt x="-7575" y="3586"/>
                    <a:pt x="24557" y="0"/>
                  </a:cubicBezTo>
                  <a:cubicBezTo>
                    <a:pt x="14632" y="13324"/>
                    <a:pt x="27080" y="34050"/>
                    <a:pt x="1788" y="36782"/>
                  </a:cubicBezTo>
                  <a:lnTo>
                    <a:pt x="2684" y="37594"/>
                  </a:ln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4AD2372-C995-9153-C185-D00FCFFD455A}"/>
                </a:ext>
              </a:extLst>
            </p:cNvPr>
            <p:cNvSpPr/>
            <p:nvPr/>
          </p:nvSpPr>
          <p:spPr>
            <a:xfrm>
              <a:off x="4610797" y="6831914"/>
              <a:ext cx="33054" cy="25084"/>
            </a:xfrm>
            <a:custGeom>
              <a:avLst/>
              <a:gdLst>
                <a:gd name="connsiteX0" fmla="*/ 32158 w 33054"/>
                <a:gd name="connsiteY0" fmla="*/ 21 h 25084"/>
                <a:gd name="connsiteX1" fmla="*/ 11953 w 33054"/>
                <a:gd name="connsiteY1" fmla="*/ 25084 h 25084"/>
                <a:gd name="connsiteX2" fmla="*/ 68 w 33054"/>
                <a:gd name="connsiteY2" fmla="*/ 13074 h 25084"/>
                <a:gd name="connsiteX3" fmla="*/ 33054 w 33054"/>
                <a:gd name="connsiteY3" fmla="*/ 813 h 25084"/>
                <a:gd name="connsiteX4" fmla="*/ 32158 w 33054"/>
                <a:gd name="connsiteY4" fmla="*/ 0 h 25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54" h="25084">
                  <a:moveTo>
                    <a:pt x="32158" y="21"/>
                  </a:moveTo>
                  <a:cubicBezTo>
                    <a:pt x="32971" y="14512"/>
                    <a:pt x="27216" y="24855"/>
                    <a:pt x="11953" y="25084"/>
                  </a:cubicBezTo>
                  <a:cubicBezTo>
                    <a:pt x="7803" y="25147"/>
                    <a:pt x="-850" y="15263"/>
                    <a:pt x="68" y="13074"/>
                  </a:cubicBezTo>
                  <a:cubicBezTo>
                    <a:pt x="6302" y="-1773"/>
                    <a:pt x="20585" y="1314"/>
                    <a:pt x="33054" y="813"/>
                  </a:cubicBezTo>
                  <a:lnTo>
                    <a:pt x="32158" y="0"/>
                  </a:ln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F0DBFA7-1619-BC60-9DC5-9577357E1BEC}"/>
                </a:ext>
              </a:extLst>
            </p:cNvPr>
            <p:cNvSpPr/>
            <p:nvPr/>
          </p:nvSpPr>
          <p:spPr>
            <a:xfrm>
              <a:off x="5056691" y="2094515"/>
              <a:ext cx="5208" cy="6776"/>
            </a:xfrm>
            <a:custGeom>
              <a:avLst/>
              <a:gdLst>
                <a:gd name="connsiteX0" fmla="*/ 4312 w 5208"/>
                <a:gd name="connsiteY0" fmla="*/ 0 h 6776"/>
                <a:gd name="connsiteX1" fmla="*/ 3165 w 5208"/>
                <a:gd name="connsiteY1" fmla="*/ 6777 h 6776"/>
                <a:gd name="connsiteX2" fmla="*/ 5209 w 5208"/>
                <a:gd name="connsiteY2" fmla="*/ 646 h 6776"/>
                <a:gd name="connsiteX3" fmla="*/ 4312 w 5208"/>
                <a:gd name="connsiteY3" fmla="*/ 0 h 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8" h="6776">
                  <a:moveTo>
                    <a:pt x="4312" y="0"/>
                  </a:moveTo>
                  <a:cubicBezTo>
                    <a:pt x="3937" y="2252"/>
                    <a:pt x="3561" y="4525"/>
                    <a:pt x="3165" y="6777"/>
                  </a:cubicBezTo>
                  <a:cubicBezTo>
                    <a:pt x="-4383" y="1981"/>
                    <a:pt x="3749" y="2440"/>
                    <a:pt x="5209" y="646"/>
                  </a:cubicBezTo>
                  <a:lnTo>
                    <a:pt x="4312" y="0"/>
                  </a:ln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137292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ptop Dev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F0ACDA7-B17B-D268-0484-A031C8386B83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8B63EF66-4A8E-7CFA-76E8-0B509D95CD58}"/>
              </a:ext>
            </a:extLst>
          </p:cNvPr>
          <p:cNvSpPr/>
          <p:nvPr/>
        </p:nvSpPr>
        <p:spPr>
          <a:xfrm flipH="1">
            <a:off x="0" y="2"/>
            <a:ext cx="10658008" cy="6857999"/>
          </a:xfrm>
          <a:custGeom>
            <a:avLst/>
            <a:gdLst>
              <a:gd name="connsiteX0" fmla="*/ 10658008 w 10658008"/>
              <a:gd name="connsiteY0" fmla="*/ 0 h 6857999"/>
              <a:gd name="connsiteX1" fmla="*/ 0 w 10658008"/>
              <a:gd name="connsiteY1" fmla="*/ 0 h 6857999"/>
              <a:gd name="connsiteX2" fmla="*/ 6127129 w 10658008"/>
              <a:gd name="connsiteY2" fmla="*/ 6857999 h 6857999"/>
              <a:gd name="connsiteX3" fmla="*/ 10658008 w 10658008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58008" h="6857999">
                <a:moveTo>
                  <a:pt x="10658008" y="0"/>
                </a:moveTo>
                <a:lnTo>
                  <a:pt x="0" y="0"/>
                </a:lnTo>
                <a:lnTo>
                  <a:pt x="6127129" y="6857999"/>
                </a:lnTo>
                <a:lnTo>
                  <a:pt x="10658008" y="68579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9" name="Picture 8" descr="A picture containing text, monitor, electronics, television&#10;&#10;Description automatically generated">
            <a:extLst>
              <a:ext uri="{FF2B5EF4-FFF2-40B4-BE49-F238E27FC236}">
                <a16:creationId xmlns:a16="http://schemas.microsoft.com/office/drawing/2014/main" id="{D34E094F-F9A0-2335-CAD2-08BE4A602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265" y="1785538"/>
            <a:ext cx="7013635" cy="39929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545044-1BF7-D353-764E-31BA6A88F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9E6BD6-C629-C7D9-34EE-BBC8056A35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0FFB0-8BA7-1861-8F76-CD6A78BFFA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FF24947-512C-6CFA-548F-A38981544179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1EF731CF-0EDE-09BF-799F-30540EF6623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86659" y="2933700"/>
            <a:ext cx="3354480" cy="28384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9" name="Picture Placeholder 37">
            <a:extLst>
              <a:ext uri="{FF2B5EF4-FFF2-40B4-BE49-F238E27FC236}">
                <a16:creationId xmlns:a16="http://schemas.microsoft.com/office/drawing/2014/main" id="{528E0CE9-E849-A1C7-9B41-33A1254629F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377950" y="2025650"/>
            <a:ext cx="5394327" cy="338772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grpSp>
        <p:nvGrpSpPr>
          <p:cNvPr id="40" name="Graphic 6">
            <a:extLst>
              <a:ext uri="{FF2B5EF4-FFF2-40B4-BE49-F238E27FC236}">
                <a16:creationId xmlns:a16="http://schemas.microsoft.com/office/drawing/2014/main" id="{BC09A39D-781A-3ACE-51D5-9F1B0DAD92D2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AD7D2E7-252A-5202-DC7E-7F60E798AD3B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158B684-214C-5EDB-0183-A3AE0A2ECA1A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89F0A9C-ADD6-B027-0148-C7BEC0A936F4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8DBCFE8-088E-C046-1C9F-693923FA443C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202968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t &amp; Phone Dev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DE9DA0E-747F-7617-4154-E2A0FB5D9572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8B63EF66-4A8E-7CFA-76E8-0B509D95CD58}"/>
              </a:ext>
            </a:extLst>
          </p:cNvPr>
          <p:cNvSpPr/>
          <p:nvPr/>
        </p:nvSpPr>
        <p:spPr>
          <a:xfrm flipH="1">
            <a:off x="0" y="2"/>
            <a:ext cx="10658008" cy="6857999"/>
          </a:xfrm>
          <a:custGeom>
            <a:avLst/>
            <a:gdLst>
              <a:gd name="connsiteX0" fmla="*/ 10658008 w 10658008"/>
              <a:gd name="connsiteY0" fmla="*/ 0 h 6857999"/>
              <a:gd name="connsiteX1" fmla="*/ 0 w 10658008"/>
              <a:gd name="connsiteY1" fmla="*/ 0 h 6857999"/>
              <a:gd name="connsiteX2" fmla="*/ 6127129 w 10658008"/>
              <a:gd name="connsiteY2" fmla="*/ 6857999 h 6857999"/>
              <a:gd name="connsiteX3" fmla="*/ 10658008 w 10658008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58008" h="6857999">
                <a:moveTo>
                  <a:pt x="10658008" y="0"/>
                </a:moveTo>
                <a:lnTo>
                  <a:pt x="0" y="0"/>
                </a:lnTo>
                <a:lnTo>
                  <a:pt x="6127129" y="6857999"/>
                </a:lnTo>
                <a:lnTo>
                  <a:pt x="10658008" y="68579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545044-1BF7-D353-764E-31BA6A88F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5" y="549275"/>
            <a:ext cx="7089375" cy="11286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9E6BD6-C629-C7D9-34EE-BBC8056A35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0FFB0-8BA7-1861-8F76-CD6A78BFFA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FF24947-512C-6CFA-548F-A38981544179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1EF731CF-0EDE-09BF-799F-30540EF6623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9658" y="1952627"/>
            <a:ext cx="4602557" cy="3819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584A1D6-A511-1F95-A64D-85DD4975B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1687" y="2495551"/>
            <a:ext cx="1658552" cy="3268663"/>
          </a:xfrm>
          <a:prstGeom prst="rect">
            <a:avLst/>
          </a:prstGeom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Picture Placeholder 14">
            <a:extLst>
              <a:ext uri="{FF2B5EF4-FFF2-40B4-BE49-F238E27FC236}">
                <a16:creationId xmlns:a16="http://schemas.microsoft.com/office/drawing/2014/main" id="{B87CBA9E-7D35-7ADB-229E-FBE58E6E1C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56423" y="2557463"/>
            <a:ext cx="1509079" cy="3140868"/>
          </a:xfrm>
          <a:prstGeom prst="roundRect">
            <a:avLst>
              <a:gd name="adj" fmla="val 15296"/>
            </a:avLst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 cap="none" spc="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D328AC83-7106-A4D5-42F4-41A250BA08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845" t="3204" r="24815" b="-14"/>
          <a:stretch/>
        </p:blipFill>
        <p:spPr>
          <a:xfrm>
            <a:off x="7640240" y="549903"/>
            <a:ext cx="4246961" cy="5649776"/>
          </a:xfrm>
          <a:prstGeom prst="rect">
            <a:avLst/>
          </a:prstGeom>
        </p:spPr>
      </p:pic>
      <p:sp>
        <p:nvSpPr>
          <p:cNvPr id="37" name="Picture Placeholder 14">
            <a:extLst>
              <a:ext uri="{FF2B5EF4-FFF2-40B4-BE49-F238E27FC236}">
                <a16:creationId xmlns:a16="http://schemas.microsoft.com/office/drawing/2014/main" id="{6E3C3499-9418-7BE4-AF95-29AD72CBFEC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907681" y="912814"/>
            <a:ext cx="3366977" cy="4745037"/>
          </a:xfrm>
          <a:prstGeom prst="roundRect">
            <a:avLst>
              <a:gd name="adj" fmla="val 5300"/>
            </a:avLst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 cap="none" spc="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grpSp>
        <p:nvGrpSpPr>
          <p:cNvPr id="38" name="Graphic 6">
            <a:extLst>
              <a:ext uri="{FF2B5EF4-FFF2-40B4-BE49-F238E27FC236}">
                <a16:creationId xmlns:a16="http://schemas.microsoft.com/office/drawing/2014/main" id="{86457904-92C0-6327-367C-10875BEB6868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0370353-D1F1-EC96-8D9B-9A74E09E0DF6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1B457EF-8729-0649-BACF-9C1DF83DC22E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52C15CE-8881-336F-1793-ECF4859926F1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FED15A0-17DA-DC6B-A1C5-13ADF1B17BB4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267847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cial Media Tex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1B3EA55-F054-3003-461D-27203F73B4AE}"/>
              </a:ext>
            </a:extLst>
          </p:cNvPr>
          <p:cNvSpPr/>
          <p:nvPr/>
        </p:nvSpPr>
        <p:spPr>
          <a:xfrm>
            <a:off x="1" y="0"/>
            <a:ext cx="11977884" cy="6858000"/>
          </a:xfrm>
          <a:custGeom>
            <a:avLst/>
            <a:gdLst>
              <a:gd name="connsiteX0" fmla="*/ 0 w 11977884"/>
              <a:gd name="connsiteY0" fmla="*/ 0 h 6858000"/>
              <a:gd name="connsiteX1" fmla="*/ 11977884 w 11977884"/>
              <a:gd name="connsiteY1" fmla="*/ 0 h 6858000"/>
              <a:gd name="connsiteX2" fmla="*/ 8055430 w 11977884"/>
              <a:gd name="connsiteY2" fmla="*/ 6858000 h 6858000"/>
              <a:gd name="connsiteX3" fmla="*/ 0 w 119778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77884" h="6858000">
                <a:moveTo>
                  <a:pt x="0" y="0"/>
                </a:moveTo>
                <a:lnTo>
                  <a:pt x="11977884" y="0"/>
                </a:lnTo>
                <a:lnTo>
                  <a:pt x="805543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7A5413-B257-ADDD-B94C-093B010C9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DE5A9E-BC89-6095-9ABF-A35ED32CF7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D3DD92-1932-150C-FA37-D445AE6308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F1DC84A3-F814-F0A5-9D1B-1F2B2124A52A}"/>
              </a:ext>
            </a:extLst>
          </p:cNvPr>
          <p:cNvSpPr/>
          <p:nvPr/>
        </p:nvSpPr>
        <p:spPr>
          <a:xfrm>
            <a:off x="550863" y="1965989"/>
            <a:ext cx="7504567" cy="3821791"/>
          </a:xfrm>
          <a:custGeom>
            <a:avLst/>
            <a:gdLst>
              <a:gd name="connsiteX0" fmla="*/ 0 w 7504566"/>
              <a:gd name="connsiteY0" fmla="*/ 0 h 3821791"/>
              <a:gd name="connsiteX1" fmla="*/ 7504566 w 7504566"/>
              <a:gd name="connsiteY1" fmla="*/ 0 h 3821791"/>
              <a:gd name="connsiteX2" fmla="*/ 7504566 w 7504566"/>
              <a:gd name="connsiteY2" fmla="*/ 3272516 h 3821791"/>
              <a:gd name="connsiteX3" fmla="*/ 1001825 w 7504566"/>
              <a:gd name="connsiteY3" fmla="*/ 3272516 h 3821791"/>
              <a:gd name="connsiteX4" fmla="*/ 682511 w 7504566"/>
              <a:gd name="connsiteY4" fmla="*/ 3821791 h 3821791"/>
              <a:gd name="connsiteX5" fmla="*/ 363197 w 7504566"/>
              <a:gd name="connsiteY5" fmla="*/ 3272516 h 3821791"/>
              <a:gd name="connsiteX6" fmla="*/ 0 w 7504566"/>
              <a:gd name="connsiteY6" fmla="*/ 3272516 h 3821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04566" h="3821791">
                <a:moveTo>
                  <a:pt x="0" y="0"/>
                </a:moveTo>
                <a:lnTo>
                  <a:pt x="7504566" y="0"/>
                </a:lnTo>
                <a:lnTo>
                  <a:pt x="7504566" y="3272516"/>
                </a:lnTo>
                <a:lnTo>
                  <a:pt x="1001825" y="3272516"/>
                </a:lnTo>
                <a:lnTo>
                  <a:pt x="682511" y="3821791"/>
                </a:lnTo>
                <a:lnTo>
                  <a:pt x="363197" y="3272516"/>
                </a:lnTo>
                <a:lnTo>
                  <a:pt x="0" y="32725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dist="76200" dir="2700000" algn="ctr" rotWithShape="0">
              <a:schemeClr val="tx1">
                <a:alpha val="4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730E9CF-7706-0076-F955-F6F5088315B2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75" name="Text Placeholder 41">
            <a:extLst>
              <a:ext uri="{FF2B5EF4-FFF2-40B4-BE49-F238E27FC236}">
                <a16:creationId xmlns:a16="http://schemas.microsoft.com/office/drawing/2014/main" id="{01439AAB-1316-76AC-963A-E1A99D84C1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6044" y="2324102"/>
            <a:ext cx="6894205" cy="2536825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1125"/>
              </a:spcAft>
              <a:defRPr sz="2700" b="0">
                <a:solidFill>
                  <a:schemeClr val="tx2"/>
                </a:solidFill>
                <a:latin typeface="+mn-lt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2100" b="1">
                <a:solidFill>
                  <a:schemeClr val="tx2"/>
                </a:solidFill>
                <a:latin typeface="+mn-lt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2700" b="1">
                <a:solidFill>
                  <a:schemeClr val="bg1"/>
                </a:solidFill>
                <a:latin typeface="+mn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2700" b="1">
                <a:solidFill>
                  <a:schemeClr val="bg1"/>
                </a:solidFill>
                <a:latin typeface="+mn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2700" b="1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Quote</a:t>
            </a:r>
          </a:p>
          <a:p>
            <a:pPr lvl="1"/>
            <a:r>
              <a:rPr lang="en-US" dirty="0"/>
              <a:t>Source</a:t>
            </a:r>
          </a:p>
        </p:txBody>
      </p:sp>
      <p:grpSp>
        <p:nvGrpSpPr>
          <p:cNvPr id="77" name="Graphic 6">
            <a:extLst>
              <a:ext uri="{FF2B5EF4-FFF2-40B4-BE49-F238E27FC236}">
                <a16:creationId xmlns:a16="http://schemas.microsoft.com/office/drawing/2014/main" id="{68DD384F-AE20-BD22-B17F-EA2FBBD40E8A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B288AF5-B60C-08F7-D3A6-3AE2E5ED9877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4169457-67BB-D5B9-22C1-A8719B3C836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1D29D82-ED1A-A2E2-B257-5905E897CAA3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9E31132-2E57-5588-40F0-0920D53A8DED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71484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Red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997B040-DF54-EE85-7B14-8CD47261C16A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FC2B106-ED31-93ED-F33A-2196E06B1AE3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C6C9B13-3EC8-7466-CEAD-F47EDFF25355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9C18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8ED685-D9C0-B371-5E31-A4014B041B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26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cial Media Screensho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1B3EA55-F054-3003-461D-27203F73B4AE}"/>
              </a:ext>
            </a:extLst>
          </p:cNvPr>
          <p:cNvSpPr/>
          <p:nvPr/>
        </p:nvSpPr>
        <p:spPr>
          <a:xfrm>
            <a:off x="1" y="0"/>
            <a:ext cx="11977884" cy="6858000"/>
          </a:xfrm>
          <a:custGeom>
            <a:avLst/>
            <a:gdLst>
              <a:gd name="connsiteX0" fmla="*/ 0 w 11977884"/>
              <a:gd name="connsiteY0" fmla="*/ 0 h 6858000"/>
              <a:gd name="connsiteX1" fmla="*/ 11977884 w 11977884"/>
              <a:gd name="connsiteY1" fmla="*/ 0 h 6858000"/>
              <a:gd name="connsiteX2" fmla="*/ 8055430 w 11977884"/>
              <a:gd name="connsiteY2" fmla="*/ 6858000 h 6858000"/>
              <a:gd name="connsiteX3" fmla="*/ 0 w 119778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77884" h="6858000">
                <a:moveTo>
                  <a:pt x="0" y="0"/>
                </a:moveTo>
                <a:lnTo>
                  <a:pt x="11977884" y="0"/>
                </a:lnTo>
                <a:lnTo>
                  <a:pt x="805543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7A5413-B257-ADDD-B94C-093B010C9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DE5A9E-BC89-6095-9ABF-A35ED32CF7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D3DD92-1932-150C-FA37-D445AE6308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F1DC84A3-F814-F0A5-9D1B-1F2B2124A52A}"/>
              </a:ext>
            </a:extLst>
          </p:cNvPr>
          <p:cNvSpPr/>
          <p:nvPr/>
        </p:nvSpPr>
        <p:spPr>
          <a:xfrm>
            <a:off x="550863" y="1965989"/>
            <a:ext cx="7504567" cy="3821791"/>
          </a:xfrm>
          <a:custGeom>
            <a:avLst/>
            <a:gdLst>
              <a:gd name="connsiteX0" fmla="*/ 0 w 7504566"/>
              <a:gd name="connsiteY0" fmla="*/ 0 h 3821791"/>
              <a:gd name="connsiteX1" fmla="*/ 7504566 w 7504566"/>
              <a:gd name="connsiteY1" fmla="*/ 0 h 3821791"/>
              <a:gd name="connsiteX2" fmla="*/ 7504566 w 7504566"/>
              <a:gd name="connsiteY2" fmla="*/ 3272516 h 3821791"/>
              <a:gd name="connsiteX3" fmla="*/ 1001825 w 7504566"/>
              <a:gd name="connsiteY3" fmla="*/ 3272516 h 3821791"/>
              <a:gd name="connsiteX4" fmla="*/ 682511 w 7504566"/>
              <a:gd name="connsiteY4" fmla="*/ 3821791 h 3821791"/>
              <a:gd name="connsiteX5" fmla="*/ 363197 w 7504566"/>
              <a:gd name="connsiteY5" fmla="*/ 3272516 h 3821791"/>
              <a:gd name="connsiteX6" fmla="*/ 0 w 7504566"/>
              <a:gd name="connsiteY6" fmla="*/ 3272516 h 3821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04566" h="3821791">
                <a:moveTo>
                  <a:pt x="0" y="0"/>
                </a:moveTo>
                <a:lnTo>
                  <a:pt x="7504566" y="0"/>
                </a:lnTo>
                <a:lnTo>
                  <a:pt x="7504566" y="3272516"/>
                </a:lnTo>
                <a:lnTo>
                  <a:pt x="1001825" y="3272516"/>
                </a:lnTo>
                <a:lnTo>
                  <a:pt x="682511" y="3821791"/>
                </a:lnTo>
                <a:lnTo>
                  <a:pt x="363197" y="3272516"/>
                </a:lnTo>
                <a:lnTo>
                  <a:pt x="0" y="32725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dist="76200" dir="2700000" algn="ctr" rotWithShape="0">
              <a:schemeClr val="tx1">
                <a:alpha val="4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730E9CF-7706-0076-F955-F6F5088315B2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8999612-DCFA-1C5A-68AA-4AB6920F54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2490" y="2211356"/>
            <a:ext cx="6897687" cy="2762314"/>
          </a:xfrm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9C09E047-7EE2-27B3-AE64-956C6CB09F63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D4444E0-1DC2-8C79-01C8-E3C674FEC9C0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269054D-F226-FD03-9029-B6744CAA3570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E7177C3-0D69-FE33-96E0-E2BB91D454AD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180A54F-9B19-5B42-9976-A38C20D1E2AF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135144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lee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277F3ECE-0AFD-BA4E-EA36-5BF42B64DA8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media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74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mpaign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1EB711C-F603-88C9-9A0A-1EA112F39E0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AAC9A7-7AF5-AD0B-75B0-7D107C59B633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E18A1BA9-E37F-3F8B-13E3-D6D275225292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30AF37A-44B4-E90F-BCD5-EF95B243219F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186013-9F3F-400C-B316-40FFC507B36D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7692A37-FCAC-BDA8-D791-2E694CC964F6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AD1D7BF-D7B7-FB63-05FD-156E22987CD0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9E261D7-5738-1DB7-1016-2F8083F55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2D05EE-11C8-4E65-0C3E-437E0D5CC8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E7312D-B808-8F34-F736-4FB399160F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2C8C331-0D52-B087-7795-7ED1B10F9A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0864" y="1952627"/>
            <a:ext cx="11090275" cy="381952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24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5AF3CA1-6FD5-A760-468B-A38748E143E4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689E087-7A1D-BD07-C892-5DB5B7F9CF0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7" name="Graphic 6">
            <a:extLst>
              <a:ext uri="{FF2B5EF4-FFF2-40B4-BE49-F238E27FC236}">
                <a16:creationId xmlns:a16="http://schemas.microsoft.com/office/drawing/2014/main" id="{854D03D5-FA25-B997-8C2D-A06B36B98C2D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54F5967-2B98-AFF6-C88D-166F164C5A5E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FFC3268-F293-D5E6-54DB-8310C30ED2DE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87961E6-DCE1-1638-E18D-A32F089C6F82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A5E351D-FEAA-860F-2D92-48CB718FD101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DF1F75B-927B-8AD9-0FCE-4D6F6740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846399-A1BD-74B5-0485-066E0078884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42FBB3-19A8-DEE6-73B5-262E06F688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30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5AF3CA1-6FD5-A760-468B-A38748E143E4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bg1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689E087-7A1D-BD07-C892-5DB5B7F9CF0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F1F75B-927B-8AD9-0FCE-4D6F6740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846399-A1BD-74B5-0485-066E0078884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42FBB3-19A8-DEE6-73B5-262E06F688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aphic 6">
            <a:extLst>
              <a:ext uri="{FF2B5EF4-FFF2-40B4-BE49-F238E27FC236}">
                <a16:creationId xmlns:a16="http://schemas.microsoft.com/office/drawing/2014/main" id="{E9BA9C0B-DCF7-70F5-6CDF-656A0152A85D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0D4894C-929D-1E63-BBE3-8F6C003BC607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CD53D0E-5A8A-24C3-C1F4-F2DDEBD8ABF2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2F255DB-A2F9-C7F6-7DB3-BE5447909931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5308811-A22F-8668-E5E1-8F9F49837BEA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392330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1C0A237-54B9-F556-C1A8-5AE89A17D7A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E421D5C-C0F4-761A-CD5B-1F9DE9A9599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6" name="Graphic 6">
            <a:extLst>
              <a:ext uri="{FF2B5EF4-FFF2-40B4-BE49-F238E27FC236}">
                <a16:creationId xmlns:a16="http://schemas.microsoft.com/office/drawing/2014/main" id="{56BCD42B-BD41-BB57-7BA6-38B55CB875E9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3F50D3D-6FA6-749D-C8AA-AA300F44130D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6521E2F-F69F-8FE2-0828-D9A60B798101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DC6D130-74F5-7DE0-3EB7-DEECE381CFB1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B723A5C-F8BE-6C72-8855-5889A5361755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1C5A06-1EEA-FF52-98BD-4B18A4D62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A0100-5E7A-1BAF-9EE7-6F9854739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122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1C0A237-54B9-F556-C1A8-5AE89A17D7A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E421D5C-C0F4-761A-CD5B-1F9DE9A9599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1C5A06-1EEA-FF52-98BD-4B18A4D62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A0100-5E7A-1BAF-9EE7-6F9854739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1" name="Graphic 6">
            <a:extLst>
              <a:ext uri="{FF2B5EF4-FFF2-40B4-BE49-F238E27FC236}">
                <a16:creationId xmlns:a16="http://schemas.microsoft.com/office/drawing/2014/main" id="{CF2C6A44-9BC3-E5CF-BE4E-6025F3B51744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D5176F-EA1D-E0AA-EB0F-0DF21D929B40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5404866-9A7D-C407-2BE9-ED2BC18ECC52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9DAF5A8-5CC4-07BD-A7A1-D0C19151B963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2978218-B9C0-050E-6CF2-10D16FA9B373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427114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7A3CEEC-7A71-CAAE-EA9F-F443AF55CF42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4B1865-823D-543B-8D84-BAC642550E23}"/>
              </a:ext>
            </a:extLst>
          </p:cNvPr>
          <p:cNvGrpSpPr/>
          <p:nvPr/>
        </p:nvGrpSpPr>
        <p:grpSpPr>
          <a:xfrm>
            <a:off x="1" y="-1"/>
            <a:ext cx="10438807" cy="6861918"/>
            <a:chOff x="-1" y="-1"/>
            <a:chExt cx="10438807" cy="686191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C3E782-A841-80F4-CA8C-3542EE032E44}"/>
                </a:ext>
              </a:extLst>
            </p:cNvPr>
            <p:cNvSpPr/>
            <p:nvPr userDrawn="1"/>
          </p:nvSpPr>
          <p:spPr>
            <a:xfrm>
              <a:off x="-1" y="-1"/>
              <a:ext cx="3343276" cy="279852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34C2DC9-9488-5588-AA27-FB99175B25DC}"/>
                </a:ext>
              </a:extLst>
            </p:cNvPr>
            <p:cNvSpPr/>
            <p:nvPr userDrawn="1"/>
          </p:nvSpPr>
          <p:spPr>
            <a:xfrm>
              <a:off x="78209" y="4059479"/>
              <a:ext cx="10360597" cy="2802438"/>
            </a:xfrm>
            <a:custGeom>
              <a:avLst/>
              <a:gdLst>
                <a:gd name="connsiteX0" fmla="*/ 3148994 w 10360597"/>
                <a:gd name="connsiteY0" fmla="*/ 0 h 2802438"/>
                <a:gd name="connsiteX1" fmla="*/ 10360597 w 10360597"/>
                <a:gd name="connsiteY1" fmla="*/ 2798521 h 2802438"/>
                <a:gd name="connsiteX2" fmla="*/ 7160792 w 10360597"/>
                <a:gd name="connsiteY2" fmla="*/ 2802438 h 2802438"/>
                <a:gd name="connsiteX3" fmla="*/ 7160792 w 10360597"/>
                <a:gd name="connsiteY3" fmla="*/ 2798521 h 2802438"/>
                <a:gd name="connsiteX4" fmla="*/ 0 w 10360597"/>
                <a:gd name="connsiteY4" fmla="*/ 2798521 h 2802438"/>
                <a:gd name="connsiteX5" fmla="*/ 379807 w 10360597"/>
                <a:gd name="connsiteY5" fmla="*/ 2468153 h 2802438"/>
                <a:gd name="connsiteX6" fmla="*/ 3148994 w 10360597"/>
                <a:gd name="connsiteY6" fmla="*/ 0 h 280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0597" h="2802438">
                  <a:moveTo>
                    <a:pt x="3148994" y="0"/>
                  </a:moveTo>
                  <a:lnTo>
                    <a:pt x="10360597" y="2798521"/>
                  </a:lnTo>
                  <a:lnTo>
                    <a:pt x="7160792" y="2802438"/>
                  </a:lnTo>
                  <a:lnTo>
                    <a:pt x="7160792" y="2798521"/>
                  </a:lnTo>
                  <a:lnTo>
                    <a:pt x="0" y="2798521"/>
                  </a:lnTo>
                  <a:lnTo>
                    <a:pt x="379807" y="2468153"/>
                  </a:lnTo>
                  <a:cubicBezTo>
                    <a:pt x="1301249" y="1658400"/>
                    <a:pt x="2229983" y="790306"/>
                    <a:pt x="3148994" y="0"/>
                  </a:cubicBezTo>
                  <a:close/>
                </a:path>
              </a:pathLst>
            </a:custGeom>
            <a:solidFill>
              <a:srgbClr val="9C18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DF17A5C-3BED-D8BB-FC6E-F1FE755953EF}"/>
                </a:ext>
              </a:extLst>
            </p:cNvPr>
            <p:cNvSpPr/>
            <p:nvPr userDrawn="1"/>
          </p:nvSpPr>
          <p:spPr>
            <a:xfrm>
              <a:off x="-1" y="-1"/>
              <a:ext cx="8309563" cy="6858000"/>
            </a:xfrm>
            <a:custGeom>
              <a:avLst/>
              <a:gdLst>
                <a:gd name="connsiteX0" fmla="*/ 3183754 w 8309563"/>
                <a:gd name="connsiteY0" fmla="*/ 0 h 6858000"/>
                <a:gd name="connsiteX1" fmla="*/ 8309563 w 8309563"/>
                <a:gd name="connsiteY1" fmla="*/ 0 h 6858000"/>
                <a:gd name="connsiteX2" fmla="*/ 319316 w 8309563"/>
                <a:gd name="connsiteY2" fmla="*/ 6850744 h 6858000"/>
                <a:gd name="connsiteX3" fmla="*/ 318463 w 8309563"/>
                <a:gd name="connsiteY3" fmla="*/ 6858000 h 6858000"/>
                <a:gd name="connsiteX4" fmla="*/ 0 w 8309563"/>
                <a:gd name="connsiteY4" fmla="*/ 6858000 h 6858000"/>
                <a:gd name="connsiteX5" fmla="*/ 0 w 8309563"/>
                <a:gd name="connsiteY5" fmla="*/ 2776276 h 6858000"/>
                <a:gd name="connsiteX6" fmla="*/ 3178631 w 8309563"/>
                <a:gd name="connsiteY6" fmla="*/ 145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09563" h="6858000">
                  <a:moveTo>
                    <a:pt x="3183754" y="0"/>
                  </a:moveTo>
                  <a:lnTo>
                    <a:pt x="8309563" y="0"/>
                  </a:lnTo>
                  <a:lnTo>
                    <a:pt x="319316" y="6850744"/>
                  </a:lnTo>
                  <a:lnTo>
                    <a:pt x="318463" y="6858000"/>
                  </a:lnTo>
                  <a:lnTo>
                    <a:pt x="0" y="6858000"/>
                  </a:lnTo>
                  <a:lnTo>
                    <a:pt x="0" y="2776276"/>
                  </a:lnTo>
                  <a:lnTo>
                    <a:pt x="3178631" y="1451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235251E-55F9-ABB8-6FCA-1D01A34DE9E6}"/>
              </a:ext>
            </a:extLst>
          </p:cNvPr>
          <p:cNvSpPr txBox="1"/>
          <p:nvPr/>
        </p:nvSpPr>
        <p:spPr>
          <a:xfrm>
            <a:off x="2971800" y="2674950"/>
            <a:ext cx="6248400" cy="11310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7350" dirty="0">
                <a:solidFill>
                  <a:schemeClr val="bg1"/>
                </a:solidFill>
                <a:latin typeface="+mj-lt"/>
              </a:rPr>
              <a:t>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F02C0-B7BD-2F8A-F284-DE1840DC57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894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Lavender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CD26599-65A3-C91B-ED8D-D419E121825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79E9468-B625-F928-43C0-2811C8054F73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AE95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0D4263-AED4-A490-1282-D07BB0FC47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56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Lavender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CD26599-65A3-C91B-ED8D-D419E121825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B5CF3AB-E5D3-197E-7AEB-C92DBFE8AF5C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F79E9468-B625-F928-43C0-2811C8054F73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AE95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0D4263-AED4-A490-1282-D07BB0FC47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CBFE029-BB37-8762-2B70-7EBFC4413C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13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Teal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4A17EE-0B8C-D517-FEAF-314753EF0E42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86C365C-AF90-031A-01B2-ED031477CA2C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00BB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4A479F-9622-C648-4CD6-76210F4633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632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Teal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4A17EE-0B8C-D517-FEAF-314753EF0E42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EDF9A0-CFE2-CABD-D62E-4FED2504A827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86C365C-AF90-031A-01B2-ED031477CA2C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00BB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4A479F-9622-C648-4CD6-76210F4633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447C591-8761-C9EC-6A81-CA75E52305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15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8AC1F2-5E51-A645-381E-887DF1C54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11090275" cy="112869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C9C8D6-D341-37A3-F090-3783A1C7F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962869"/>
            <a:ext cx="11090275" cy="380928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5C532-50D9-16B1-4F47-162733DBA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76799" y="6170136"/>
            <a:ext cx="7243376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750">
                <a:solidFill>
                  <a:schemeClr val="tx2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C2DDA-504E-95CA-E925-8C8BCAA042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4264" y="6170136"/>
            <a:ext cx="856875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750">
                <a:solidFill>
                  <a:schemeClr val="tx2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765FA79-FB6D-08F9-0986-9112710905CE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18" name="Graphic 6">
            <a:extLst>
              <a:ext uri="{FF2B5EF4-FFF2-40B4-BE49-F238E27FC236}">
                <a16:creationId xmlns:a16="http://schemas.microsoft.com/office/drawing/2014/main" id="{0700CE48-E1E7-5CF9-BA31-5A3DF3CD0F07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A99BFF6-2F4A-4073-9EB6-03E1C4D03904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B265224-05C4-D111-8C43-6720D269F033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074DC57-6E64-BF05-F2AD-45C87C41B07E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C60C8AF-DCB6-7313-450F-78411E68019F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91018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39" r:id="rId25"/>
    <p:sldLayoutId id="2147483707" r:id="rId26"/>
    <p:sldLayoutId id="2147483708" r:id="rId27"/>
    <p:sldLayoutId id="2147483709" r:id="rId28"/>
    <p:sldLayoutId id="2147483710" r:id="rId29"/>
    <p:sldLayoutId id="2147483711" r:id="rId30"/>
    <p:sldLayoutId id="2147483712" r:id="rId31"/>
    <p:sldLayoutId id="2147483713" r:id="rId32"/>
    <p:sldLayoutId id="2147483714" r:id="rId33"/>
    <p:sldLayoutId id="2147483715" r:id="rId34"/>
    <p:sldLayoutId id="2147483716" r:id="rId35"/>
    <p:sldLayoutId id="2147483717" r:id="rId36"/>
    <p:sldLayoutId id="2147483718" r:id="rId37"/>
    <p:sldLayoutId id="2147483719" r:id="rId38"/>
    <p:sldLayoutId id="2147483720" r:id="rId39"/>
    <p:sldLayoutId id="2147483721" r:id="rId40"/>
    <p:sldLayoutId id="2147483722" r:id="rId41"/>
    <p:sldLayoutId id="2147483723" r:id="rId42"/>
    <p:sldLayoutId id="2147483724" r:id="rId43"/>
    <p:sldLayoutId id="2147483725" r:id="rId44"/>
    <p:sldLayoutId id="2147483726" r:id="rId45"/>
    <p:sldLayoutId id="2147483727" r:id="rId46"/>
    <p:sldLayoutId id="2147483728" r:id="rId47"/>
    <p:sldLayoutId id="2147483729" r:id="rId48"/>
    <p:sldLayoutId id="2147483730" r:id="rId49"/>
    <p:sldLayoutId id="2147483731" r:id="rId50"/>
    <p:sldLayoutId id="2147483732" r:id="rId51"/>
    <p:sldLayoutId id="2147483733" r:id="rId52"/>
    <p:sldLayoutId id="2147483734" r:id="rId53"/>
    <p:sldLayoutId id="2147483735" r:id="rId54"/>
    <p:sldLayoutId id="2147483736" r:id="rId55"/>
    <p:sldLayoutId id="2147483737" r:id="rId56"/>
    <p:sldLayoutId id="2147483738" r:id="rId5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7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10000"/>
        </a:lnSpc>
        <a:spcBef>
          <a:spcPts val="450"/>
        </a:spcBef>
        <a:spcAft>
          <a:spcPts val="450"/>
        </a:spcAft>
        <a:buFont typeface="Arial" panose="020B0604020202020204" pitchFamily="34" charset="0"/>
        <a:buNone/>
        <a:defRPr sz="1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10000"/>
        </a:lnSpc>
        <a:spcBef>
          <a:spcPts val="45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Source Sans Pro Semibold" panose="020B0603030403020204" pitchFamily="34" charset="0"/>
          <a:ea typeface="+mn-ea"/>
          <a:cs typeface="+mn-cs"/>
        </a:defRPr>
      </a:lvl2pPr>
      <a:lvl3pPr marL="0" indent="0" algn="l" defTabSz="685800" rtl="0" eaLnBrk="1" latinLnBrk="0" hangingPunct="1">
        <a:lnSpc>
          <a:spcPct val="110000"/>
        </a:lnSpc>
        <a:spcBef>
          <a:spcPts val="150"/>
        </a:spcBef>
        <a:spcAft>
          <a:spcPts val="15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4541" indent="-134541" algn="l" defTabSz="685800" rtl="0" eaLnBrk="1" latinLnBrk="0" hangingPunct="1">
        <a:lnSpc>
          <a:spcPct val="110000"/>
        </a:lnSpc>
        <a:spcBef>
          <a:spcPts val="150"/>
        </a:spcBef>
        <a:spcAft>
          <a:spcPts val="15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69081" indent="-134541" algn="l" defTabSz="685800" rtl="0" eaLnBrk="1" latinLnBrk="0" hangingPunct="1">
        <a:lnSpc>
          <a:spcPct val="110000"/>
        </a:lnSpc>
        <a:spcBef>
          <a:spcPts val="150"/>
        </a:spcBef>
        <a:spcAft>
          <a:spcPts val="15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431" indent="-133350" algn="l" defTabSz="685800" rtl="0" eaLnBrk="1" latinLnBrk="0" hangingPunct="1">
        <a:lnSpc>
          <a:spcPct val="110000"/>
        </a:lnSpc>
        <a:spcBef>
          <a:spcPts val="150"/>
        </a:spcBef>
        <a:spcAft>
          <a:spcPts val="150"/>
        </a:spcAft>
        <a:buFont typeface="Source Sans Pro" panose="020B0503030403020204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46" userDrawn="1">
          <p15:clr>
            <a:srgbClr val="F26B43"/>
          </p15:clr>
        </p15:guide>
        <p15:guide id="2" pos="463" userDrawn="1">
          <p15:clr>
            <a:srgbClr val="F26B43"/>
          </p15:clr>
        </p15:guide>
        <p15:guide id="3" pos="9777" userDrawn="1">
          <p15:clr>
            <a:srgbClr val="F26B43"/>
          </p15:clr>
        </p15:guide>
        <p15:guide id="4" orient="horz" pos="4096" userDrawn="1">
          <p15:clr>
            <a:srgbClr val="F26B43"/>
          </p15:clr>
        </p15:guide>
        <p15:guide id="5" orient="horz" pos="3636" userDrawn="1">
          <p15:clr>
            <a:srgbClr val="F26B43"/>
          </p15:clr>
        </p15:guide>
        <p15:guide id="6" orient="horz" pos="12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Spotlight on GCSE English Language</a:t>
            </a:r>
            <a:br>
              <a:rPr lang="en-GB" dirty="0"/>
            </a:br>
            <a:r>
              <a:rPr lang="en-GB" dirty="0"/>
              <a:t>Classroom resources – P1, Q5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FBD25A-B120-448C-9266-4D928DE024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Created in conjunction with Jonny Kay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33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Writing a story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pic>
        <p:nvPicPr>
          <p:cNvPr id="8" name="Graphic 7" descr="Mountains outline">
            <a:extLst>
              <a:ext uri="{FF2B5EF4-FFF2-40B4-BE49-F238E27FC236}">
                <a16:creationId xmlns:a16="http://schemas.microsoft.com/office/drawing/2014/main" id="{350A48A4-568B-487C-A7E8-A8A72EBF8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28796" y="3219363"/>
            <a:ext cx="3934408" cy="393440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0278A2F-F86D-4002-B084-A27B23B77C3F}"/>
              </a:ext>
            </a:extLst>
          </p:cNvPr>
          <p:cNvSpPr/>
          <p:nvPr/>
        </p:nvSpPr>
        <p:spPr>
          <a:xfrm>
            <a:off x="1608974" y="1055999"/>
            <a:ext cx="2678401" cy="1861798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b="1" dirty="0">
                <a:solidFill>
                  <a:schemeClr val="tx1"/>
                </a:solidFill>
              </a:rPr>
              <a:t>Build up</a:t>
            </a:r>
          </a:p>
          <a:p>
            <a:endParaRPr lang="en-GB" sz="1200" b="1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What are they doing?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What are they going to do next? Why?</a:t>
            </a:r>
          </a:p>
          <a:p>
            <a:endParaRPr lang="en-GB" sz="1200" b="1" u="sng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8F0517-C133-41C0-9DAE-C23D647519F4}"/>
              </a:ext>
            </a:extLst>
          </p:cNvPr>
          <p:cNvSpPr/>
          <p:nvPr/>
        </p:nvSpPr>
        <p:spPr>
          <a:xfrm>
            <a:off x="4413942" y="1055999"/>
            <a:ext cx="3364116" cy="1861798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b="1" dirty="0">
                <a:solidFill>
                  <a:schemeClr val="tx1"/>
                </a:solidFill>
              </a:rPr>
              <a:t>Problem/dilemma</a:t>
            </a:r>
          </a:p>
          <a:p>
            <a:endParaRPr lang="en-GB" sz="1200" b="1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What object/person/event would cause a problem?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How could this impact your characters?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59011A-3A81-46F3-BB0F-A4980C709204}"/>
              </a:ext>
            </a:extLst>
          </p:cNvPr>
          <p:cNvSpPr/>
          <p:nvPr/>
        </p:nvSpPr>
        <p:spPr>
          <a:xfrm>
            <a:off x="7904627" y="1055999"/>
            <a:ext cx="2678401" cy="1861798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b="1" dirty="0">
                <a:solidFill>
                  <a:schemeClr val="tx1"/>
                </a:solidFill>
              </a:rPr>
              <a:t>Resolution</a:t>
            </a:r>
          </a:p>
          <a:p>
            <a:endParaRPr lang="en-GB" sz="1200" b="1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How do your characters solve the problem?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What impact would this have on them? Why?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340E94-94DD-4BEA-B02C-26EE151350C8}"/>
              </a:ext>
            </a:extLst>
          </p:cNvPr>
          <p:cNvSpPr/>
          <p:nvPr/>
        </p:nvSpPr>
        <p:spPr>
          <a:xfrm>
            <a:off x="1608973" y="3101483"/>
            <a:ext cx="2957804" cy="1866122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b="1" dirty="0">
                <a:solidFill>
                  <a:schemeClr val="tx1"/>
                </a:solidFill>
              </a:rPr>
              <a:t>Opening</a:t>
            </a:r>
          </a:p>
          <a:p>
            <a:endParaRPr lang="en-GB" sz="1200" b="1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Briefly introduce your setting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Who is the main character?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C44D9F-02C9-43CA-8929-BEF6D765000C}"/>
              </a:ext>
            </a:extLst>
          </p:cNvPr>
          <p:cNvSpPr/>
          <p:nvPr/>
        </p:nvSpPr>
        <p:spPr>
          <a:xfrm>
            <a:off x="7432905" y="3092731"/>
            <a:ext cx="3128729" cy="1868336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b="1" dirty="0">
                <a:solidFill>
                  <a:schemeClr val="tx1"/>
                </a:solidFill>
              </a:rPr>
              <a:t>Ending</a:t>
            </a:r>
          </a:p>
          <a:p>
            <a:endParaRPr lang="en-GB" sz="1200" b="1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Is everything resolved? 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Could any future problems occur? 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How would this impact your character? 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404648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are three different prompts (to support, stretch and challenge student groups).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Prompts can either be kept for future use or discarded, depending on teacher preference.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Prompt notes</a:t>
            </a:r>
          </a:p>
        </p:txBody>
      </p:sp>
    </p:spTree>
    <p:extLst>
      <p:ext uri="{BB962C8B-B14F-4D97-AF65-F5344CB8AC3E}">
        <p14:creationId xmlns:p14="http://schemas.microsoft.com/office/powerpoint/2010/main" val="147157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5B8C63F-C0D9-46F8-A343-EF3B5E5EE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1200" dirty="0"/>
              <a:t>Features to include:</a:t>
            </a:r>
          </a:p>
          <a:p>
            <a:pPr marL="285750" lvl="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tx1"/>
                </a:solidFill>
              </a:rPr>
              <a:t>Similes</a:t>
            </a:r>
          </a:p>
          <a:p>
            <a:pPr marL="285750" lvl="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tx1"/>
                </a:solidFill>
              </a:rPr>
              <a:t>Onomatopoeia</a:t>
            </a:r>
          </a:p>
          <a:p>
            <a:pPr marL="285750" lvl="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tx1"/>
                </a:solidFill>
              </a:rPr>
              <a:t>Adjectives and adverbs</a:t>
            </a:r>
          </a:p>
          <a:p>
            <a:pPr marL="285750" lvl="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tx1"/>
                </a:solidFill>
              </a:rPr>
              <a:t>Personification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tx1"/>
                </a:solidFill>
              </a:rPr>
              <a:t>Senses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tx1"/>
                </a:solidFill>
              </a:rPr>
              <a:t>Alliteration and assonance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tx1"/>
                </a:solidFill>
              </a:rPr>
              <a:t>Metaphors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tx1"/>
                </a:solidFill>
              </a:rPr>
              <a:t>Range of vocabulary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chemeClr val="tx1"/>
                </a:solidFill>
              </a:rPr>
              <a:t>Connectives/discourse markers</a:t>
            </a:r>
          </a:p>
          <a:p>
            <a:endParaRPr lang="en-GB" dirty="0"/>
          </a:p>
          <a:p>
            <a:pPr lvl="0"/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Prompt 1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303069A-AB9F-46E2-9001-75D62E98B61A}"/>
              </a:ext>
            </a:extLst>
          </p:cNvPr>
          <p:cNvSpPr txBox="1">
            <a:spLocks/>
          </p:cNvSpPr>
          <p:nvPr/>
        </p:nvSpPr>
        <p:spPr>
          <a:xfrm>
            <a:off x="3715735" y="1901717"/>
            <a:ext cx="3812629" cy="3054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b="1" dirty="0">
                <a:solidFill>
                  <a:schemeClr val="tx2"/>
                </a:solidFill>
                <a:ea typeface="Calibri"/>
                <a:cs typeface="Times New Roman"/>
              </a:rPr>
              <a:t>Stylistic devices: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Paragraphs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Simple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Compound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Complex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. , ? ! C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: ; ( ) ,,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Address feedback from previous work</a:t>
            </a:r>
          </a:p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A9C3B81-181E-4E11-A506-91ECC3CD7A1F}"/>
              </a:ext>
            </a:extLst>
          </p:cNvPr>
          <p:cNvSpPr txBox="1">
            <a:spLocks/>
          </p:cNvSpPr>
          <p:nvPr/>
        </p:nvSpPr>
        <p:spPr>
          <a:xfrm>
            <a:off x="8243207" y="1130233"/>
            <a:ext cx="1269227" cy="1612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5080AA-C2D6-4445-A83C-317DA404D36B}"/>
              </a:ext>
            </a:extLst>
          </p:cNvPr>
          <p:cNvSpPr txBox="1"/>
          <p:nvPr/>
        </p:nvSpPr>
        <p:spPr>
          <a:xfrm>
            <a:off x="7040417" y="1936563"/>
            <a:ext cx="3959516" cy="1384995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0000"/>
                </a:solidFill>
              </a:rPr>
              <a:t>Either </a:t>
            </a:r>
            <a:r>
              <a:rPr lang="en-GB" sz="1200" dirty="0">
                <a:solidFill>
                  <a:srgbClr val="000000"/>
                </a:solidFill>
              </a:rPr>
              <a:t>	</a:t>
            </a:r>
          </a:p>
          <a:p>
            <a:pPr algn="ctr"/>
            <a:endParaRPr lang="en-GB" sz="120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</a:pPr>
            <a:r>
              <a:rPr lang="en-GB" sz="1200" dirty="0">
                <a:solidFill>
                  <a:srgbClr val="000000"/>
                </a:solidFill>
              </a:rPr>
              <a:t>Write a story about time travel as suggested by this picture: </a:t>
            </a:r>
          </a:p>
          <a:p>
            <a:pPr>
              <a:lnSpc>
                <a:spcPct val="100000"/>
              </a:lnSpc>
            </a:pPr>
            <a:r>
              <a:rPr lang="en-GB" sz="1200" dirty="0">
                <a:solidFill>
                  <a:srgbClr val="000000"/>
                </a:solidFill>
              </a:rPr>
              <a:t>	</a:t>
            </a:r>
          </a:p>
          <a:p>
            <a:pPr>
              <a:lnSpc>
                <a:spcPct val="100000"/>
              </a:lnSpc>
            </a:pPr>
            <a:r>
              <a:rPr lang="en-GB" sz="1200" b="1" dirty="0"/>
              <a:t>Or</a:t>
            </a:r>
          </a:p>
          <a:p>
            <a:pPr algn="ctr"/>
            <a:endParaRPr lang="en-GB" sz="1200" dirty="0"/>
          </a:p>
          <a:p>
            <a:pPr>
              <a:lnSpc>
                <a:spcPct val="100000"/>
              </a:lnSpc>
            </a:pPr>
            <a:r>
              <a:rPr lang="en-GB" sz="1200" dirty="0">
                <a:solidFill>
                  <a:srgbClr val="000000"/>
                </a:solidFill>
              </a:rPr>
              <a:t>Describe life as you imagine it in 200 years’ time.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C63E0CD-9D93-406F-8E99-D88FC263C0E7}"/>
              </a:ext>
            </a:extLst>
          </p:cNvPr>
          <p:cNvSpPr/>
          <p:nvPr/>
        </p:nvSpPr>
        <p:spPr>
          <a:xfrm>
            <a:off x="324195" y="1764220"/>
            <a:ext cx="10888505" cy="37221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86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5B8C63F-C0D9-46F8-A343-EF3B5E5EE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GB" sz="1200" dirty="0">
                <a:ea typeface="Calibri"/>
                <a:cs typeface="Times New Roman"/>
              </a:rPr>
              <a:t>Features to include: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cs typeface="Times New Roman"/>
              </a:rPr>
              <a:t>Similes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cs typeface="Times New Roman"/>
              </a:rPr>
              <a:t>Onomatopoeia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cs typeface="Times New Roman"/>
              </a:rPr>
              <a:t>Adjectives and adverbs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cs typeface="Times New Roman"/>
              </a:rPr>
              <a:t>Personification</a:t>
            </a:r>
          </a:p>
          <a:p>
            <a:pPr marL="17145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ea typeface="Calibri"/>
                <a:cs typeface="Times New Roman"/>
              </a:rPr>
              <a:t>Senses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ea typeface="Calibri"/>
                <a:cs typeface="Times New Roman"/>
              </a:rPr>
              <a:t>Alliteration and assonance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ea typeface="Calibri"/>
                <a:cs typeface="Times New Roman"/>
              </a:rPr>
              <a:t>Metaphors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ea typeface="Calibri"/>
                <a:cs typeface="Times New Roman"/>
              </a:rPr>
              <a:t>Range of vocabulary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ea typeface="Calibri"/>
                <a:cs typeface="Times New Roman"/>
              </a:rPr>
              <a:t>Connectives</a:t>
            </a:r>
          </a:p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Prompt 2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A9C3B81-181E-4E11-A506-91ECC3CD7A1F}"/>
              </a:ext>
            </a:extLst>
          </p:cNvPr>
          <p:cNvSpPr txBox="1">
            <a:spLocks/>
          </p:cNvSpPr>
          <p:nvPr/>
        </p:nvSpPr>
        <p:spPr>
          <a:xfrm>
            <a:off x="8243207" y="1130233"/>
            <a:ext cx="1269227" cy="1612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4899C98-808E-4FA0-B6A7-1B383D487575}"/>
              </a:ext>
            </a:extLst>
          </p:cNvPr>
          <p:cNvSpPr txBox="1">
            <a:spLocks/>
          </p:cNvSpPr>
          <p:nvPr/>
        </p:nvSpPr>
        <p:spPr>
          <a:xfrm>
            <a:off x="3715735" y="1901717"/>
            <a:ext cx="3812629" cy="3054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b="1" dirty="0">
                <a:solidFill>
                  <a:schemeClr val="tx2"/>
                </a:solidFill>
                <a:ea typeface="Calibri"/>
                <a:cs typeface="Times New Roman"/>
              </a:rPr>
              <a:t>Stylistic devices: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Paragraphs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Simple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Compound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Complex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. , ? ! C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: ; ( ) ,,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Address feedback from previous work</a:t>
            </a:r>
          </a:p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448E47-7577-4DD8-BB2D-35942FBA0295}"/>
              </a:ext>
            </a:extLst>
          </p:cNvPr>
          <p:cNvSpPr txBox="1"/>
          <p:nvPr/>
        </p:nvSpPr>
        <p:spPr>
          <a:xfrm>
            <a:off x="7040417" y="1936563"/>
            <a:ext cx="3959516" cy="1384995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0000"/>
                </a:solidFill>
              </a:rPr>
              <a:t>Either </a:t>
            </a:r>
            <a:r>
              <a:rPr lang="en-GB" sz="1200" dirty="0">
                <a:solidFill>
                  <a:srgbClr val="000000"/>
                </a:solidFill>
              </a:rPr>
              <a:t>	</a:t>
            </a:r>
          </a:p>
          <a:p>
            <a:pPr algn="ctr"/>
            <a:endParaRPr lang="en-GB" sz="120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</a:pPr>
            <a:r>
              <a:rPr lang="en-GB" sz="1200" dirty="0">
                <a:solidFill>
                  <a:srgbClr val="000000"/>
                </a:solidFill>
              </a:rPr>
              <a:t>Write a story about time travel as suggested by this picture: </a:t>
            </a:r>
          </a:p>
          <a:p>
            <a:pPr>
              <a:lnSpc>
                <a:spcPct val="100000"/>
              </a:lnSpc>
            </a:pPr>
            <a:r>
              <a:rPr lang="en-GB" sz="1200" dirty="0">
                <a:solidFill>
                  <a:srgbClr val="000000"/>
                </a:solidFill>
              </a:rPr>
              <a:t>	</a:t>
            </a:r>
          </a:p>
          <a:p>
            <a:pPr>
              <a:lnSpc>
                <a:spcPct val="100000"/>
              </a:lnSpc>
            </a:pPr>
            <a:r>
              <a:rPr lang="en-GB" sz="1200" b="1" dirty="0"/>
              <a:t>Or</a:t>
            </a:r>
          </a:p>
          <a:p>
            <a:pPr algn="ctr"/>
            <a:endParaRPr lang="en-GB" sz="1200" dirty="0"/>
          </a:p>
          <a:p>
            <a:pPr>
              <a:lnSpc>
                <a:spcPct val="100000"/>
              </a:lnSpc>
            </a:pPr>
            <a:r>
              <a:rPr lang="en-GB" sz="1200" dirty="0">
                <a:solidFill>
                  <a:srgbClr val="000000"/>
                </a:solidFill>
              </a:rPr>
              <a:t>Describe life as you imagine it in 200 years’ time.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E3CA04-8A5C-4E81-B263-D17AFE9C3CFD}"/>
              </a:ext>
            </a:extLst>
          </p:cNvPr>
          <p:cNvSpPr/>
          <p:nvPr/>
        </p:nvSpPr>
        <p:spPr>
          <a:xfrm>
            <a:off x="324195" y="1764220"/>
            <a:ext cx="10888505" cy="37221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63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5B8C63F-C0D9-46F8-A343-EF3B5E5EE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GB" sz="1200" dirty="0">
                <a:ea typeface="Calibri"/>
                <a:cs typeface="Times New Roman"/>
              </a:rPr>
              <a:t>Features to include: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cs typeface="Times New Roman"/>
              </a:rPr>
              <a:t>Similes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cs typeface="Times New Roman"/>
              </a:rPr>
              <a:t>Onomatopoeia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cs typeface="Times New Roman"/>
              </a:rPr>
              <a:t>Adjectives and adverbs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cs typeface="Times New Roman"/>
              </a:rPr>
              <a:t>Personification</a:t>
            </a:r>
          </a:p>
          <a:p>
            <a:pPr marL="17145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ea typeface="Calibri"/>
                <a:cs typeface="Times New Roman"/>
              </a:rPr>
              <a:t>See, hear, feel, touch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ea typeface="Calibri"/>
                <a:cs typeface="Times New Roman"/>
              </a:rPr>
              <a:t>Alliteration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ea typeface="Calibri"/>
                <a:cs typeface="Times New Roman"/>
              </a:rPr>
              <a:t>Metaphors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ea typeface="Calibri"/>
                <a:cs typeface="Times New Roman"/>
              </a:rPr>
              <a:t>Range of vocabulary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b="0" dirty="0">
                <a:solidFill>
                  <a:srgbClr val="000000"/>
                </a:solidFill>
                <a:ea typeface="Calibri"/>
                <a:cs typeface="Times New Roman"/>
              </a:rPr>
              <a:t>Connectives</a:t>
            </a:r>
          </a:p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Prompt 3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A9C3B81-181E-4E11-A506-91ECC3CD7A1F}"/>
              </a:ext>
            </a:extLst>
          </p:cNvPr>
          <p:cNvSpPr txBox="1">
            <a:spLocks/>
          </p:cNvSpPr>
          <p:nvPr/>
        </p:nvSpPr>
        <p:spPr>
          <a:xfrm>
            <a:off x="8243207" y="1130233"/>
            <a:ext cx="1269227" cy="1612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AFD66B7-77D0-4C7C-BF68-C8B378C6CC7A}"/>
              </a:ext>
            </a:extLst>
          </p:cNvPr>
          <p:cNvSpPr txBox="1">
            <a:spLocks/>
          </p:cNvSpPr>
          <p:nvPr/>
        </p:nvSpPr>
        <p:spPr>
          <a:xfrm>
            <a:off x="3715735" y="1901717"/>
            <a:ext cx="3812629" cy="3054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b="1" dirty="0">
                <a:solidFill>
                  <a:schemeClr val="tx2"/>
                </a:solidFill>
                <a:ea typeface="Calibri"/>
                <a:cs typeface="Times New Roman"/>
              </a:rPr>
              <a:t>Stylistic devices: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Paragraphs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Simple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Compound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Complex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. , ? ! C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: ; ( ) ,,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Address feedback from previous work</a:t>
            </a:r>
          </a:p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81FF64-2DB4-4250-8BC3-A49CB2A84017}"/>
              </a:ext>
            </a:extLst>
          </p:cNvPr>
          <p:cNvSpPr txBox="1"/>
          <p:nvPr/>
        </p:nvSpPr>
        <p:spPr>
          <a:xfrm>
            <a:off x="7040417" y="1936563"/>
            <a:ext cx="3959516" cy="1384995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0000"/>
                </a:solidFill>
              </a:rPr>
              <a:t>Either </a:t>
            </a:r>
            <a:r>
              <a:rPr lang="en-GB" sz="1200" dirty="0">
                <a:solidFill>
                  <a:srgbClr val="000000"/>
                </a:solidFill>
              </a:rPr>
              <a:t>	</a:t>
            </a:r>
          </a:p>
          <a:p>
            <a:pPr algn="ctr"/>
            <a:endParaRPr lang="en-GB" sz="120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</a:pPr>
            <a:r>
              <a:rPr lang="en-GB" sz="1200" dirty="0">
                <a:solidFill>
                  <a:srgbClr val="000000"/>
                </a:solidFill>
              </a:rPr>
              <a:t>Write a story about time travel as suggested by this picture: </a:t>
            </a:r>
          </a:p>
          <a:p>
            <a:pPr>
              <a:lnSpc>
                <a:spcPct val="100000"/>
              </a:lnSpc>
            </a:pPr>
            <a:r>
              <a:rPr lang="en-GB" sz="1200" dirty="0">
                <a:solidFill>
                  <a:srgbClr val="000000"/>
                </a:solidFill>
              </a:rPr>
              <a:t>	</a:t>
            </a:r>
          </a:p>
          <a:p>
            <a:pPr>
              <a:lnSpc>
                <a:spcPct val="100000"/>
              </a:lnSpc>
            </a:pPr>
            <a:r>
              <a:rPr lang="en-GB" sz="1200" b="1" dirty="0"/>
              <a:t>Or</a:t>
            </a:r>
          </a:p>
          <a:p>
            <a:pPr algn="ctr"/>
            <a:endParaRPr lang="en-GB" sz="1200" dirty="0"/>
          </a:p>
          <a:p>
            <a:pPr>
              <a:lnSpc>
                <a:spcPct val="100000"/>
              </a:lnSpc>
            </a:pPr>
            <a:r>
              <a:rPr lang="en-GB" sz="1200" dirty="0">
                <a:solidFill>
                  <a:srgbClr val="000000"/>
                </a:solidFill>
              </a:rPr>
              <a:t>Describe life as you imagine it in 200 years’ time.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572429-6C1A-4C88-B57C-7D18940100D8}"/>
              </a:ext>
            </a:extLst>
          </p:cNvPr>
          <p:cNvSpPr/>
          <p:nvPr/>
        </p:nvSpPr>
        <p:spPr>
          <a:xfrm>
            <a:off x="324195" y="1764220"/>
            <a:ext cx="10888505" cy="37221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11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Image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A9C3B81-181E-4E11-A506-91ECC3CD7A1F}"/>
              </a:ext>
            </a:extLst>
          </p:cNvPr>
          <p:cNvSpPr txBox="1">
            <a:spLocks/>
          </p:cNvSpPr>
          <p:nvPr/>
        </p:nvSpPr>
        <p:spPr>
          <a:xfrm>
            <a:off x="9512434" y="1055299"/>
            <a:ext cx="1269227" cy="1612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buNone/>
            </a:pPr>
            <a:r>
              <a:rPr lang="en-GB" sz="800" dirty="0">
                <a:solidFill>
                  <a:srgbClr val="000000"/>
                </a:solidFill>
                <a:cs typeface="Times New Roman"/>
              </a:rPr>
              <a:t>© Culture Club/Getty Images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76A433-932B-4BD0-81D6-324A569F0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799" y="1055298"/>
            <a:ext cx="7727681" cy="510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20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are two different worksheet for the starter activity (to support, stretch and challenge student groups).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Alternatively, students could complete this activity independently in exercise books/on paper.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Starter activity notes</a:t>
            </a:r>
          </a:p>
        </p:txBody>
      </p:sp>
    </p:spTree>
    <p:extLst>
      <p:ext uri="{BB962C8B-B14F-4D97-AF65-F5344CB8AC3E}">
        <p14:creationId xmlns:p14="http://schemas.microsoft.com/office/powerpoint/2010/main" val="261424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Starter activity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96DD9BA-83A7-4AFB-9843-855D029B8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670303"/>
              </p:ext>
            </p:extLst>
          </p:nvPr>
        </p:nvGraphicFramePr>
        <p:xfrm>
          <a:off x="1621652" y="3698036"/>
          <a:ext cx="8815528" cy="2159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8791">
                  <a:extLst>
                    <a:ext uri="{9D8B030D-6E8A-4147-A177-3AD203B41FA5}">
                      <a16:colId xmlns:a16="http://schemas.microsoft.com/office/drawing/2014/main" val="2934126351"/>
                    </a:ext>
                  </a:extLst>
                </a:gridCol>
                <a:gridCol w="7856737">
                  <a:extLst>
                    <a:ext uri="{9D8B030D-6E8A-4147-A177-3AD203B41FA5}">
                      <a16:colId xmlns:a16="http://schemas.microsoft.com/office/drawing/2014/main" val="3843613054"/>
                    </a:ext>
                  </a:extLst>
                </a:gridCol>
              </a:tblGrid>
              <a:tr h="431857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Feel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794952"/>
                  </a:ext>
                </a:extLst>
              </a:tr>
              <a:tr h="43185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Hear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520238"/>
                  </a:ext>
                </a:extLst>
              </a:tr>
              <a:tr h="43185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2334072"/>
                  </a:ext>
                </a:extLst>
              </a:tr>
              <a:tr h="43185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Smell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4336294"/>
                  </a:ext>
                </a:extLst>
              </a:tr>
              <a:tr h="43185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Taste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104419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2104667-372C-4428-BC75-D4A6FC11B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026" y="1145980"/>
            <a:ext cx="3456990" cy="22830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C89592C-AA40-402F-B767-458A7BD47D22}"/>
              </a:ext>
            </a:extLst>
          </p:cNvPr>
          <p:cNvSpPr txBox="1"/>
          <p:nvPr/>
        </p:nvSpPr>
        <p:spPr>
          <a:xfrm>
            <a:off x="5744808" y="1189683"/>
            <a:ext cx="3456990" cy="2215991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Imagine you are one of the people in the image. What would you feel, hear, see, smell and taste?</a:t>
            </a:r>
          </a:p>
          <a:p>
            <a:endParaRPr lang="en-GB" sz="2000" dirty="0">
              <a:latin typeface="+mj-lt"/>
              <a:cs typeface="Arial" panose="020B0604020202020204" pitchFamily="34" charset="0"/>
            </a:endParaRPr>
          </a:p>
          <a:p>
            <a:endParaRPr lang="en-GB" sz="2000" dirty="0">
              <a:latin typeface="+mj-lt"/>
            </a:endParaRP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759EDF-C97F-4095-A773-E5ABC4A84DEF}"/>
              </a:ext>
            </a:extLst>
          </p:cNvPr>
          <p:cNvSpPr txBox="1"/>
          <p:nvPr/>
        </p:nvSpPr>
        <p:spPr>
          <a:xfrm>
            <a:off x="1790026" y="3523105"/>
            <a:ext cx="377331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/>
              <a:t>© Culture Club/Getty Images</a:t>
            </a:r>
          </a:p>
        </p:txBody>
      </p:sp>
    </p:spTree>
    <p:extLst>
      <p:ext uri="{BB962C8B-B14F-4D97-AF65-F5344CB8AC3E}">
        <p14:creationId xmlns:p14="http://schemas.microsoft.com/office/powerpoint/2010/main" val="99353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Starter activity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96DD9BA-83A7-4AFB-9843-855D029B8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558878"/>
              </p:ext>
            </p:extLst>
          </p:nvPr>
        </p:nvGraphicFramePr>
        <p:xfrm>
          <a:off x="1621653" y="3698035"/>
          <a:ext cx="8487547" cy="2591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487">
                  <a:extLst>
                    <a:ext uri="{9D8B030D-6E8A-4147-A177-3AD203B41FA5}">
                      <a16:colId xmlns:a16="http://schemas.microsoft.com/office/drawing/2014/main" val="2934126351"/>
                    </a:ext>
                  </a:extLst>
                </a:gridCol>
                <a:gridCol w="3118803">
                  <a:extLst>
                    <a:ext uri="{9D8B030D-6E8A-4147-A177-3AD203B41FA5}">
                      <a16:colId xmlns:a16="http://schemas.microsoft.com/office/drawing/2014/main" val="3843613054"/>
                    </a:ext>
                  </a:extLst>
                </a:gridCol>
                <a:gridCol w="3791257">
                  <a:extLst>
                    <a:ext uri="{9D8B030D-6E8A-4147-A177-3AD203B41FA5}">
                      <a16:colId xmlns:a16="http://schemas.microsoft.com/office/drawing/2014/main" val="359508316"/>
                    </a:ext>
                  </a:extLst>
                </a:gridCol>
              </a:tblGrid>
              <a:tr h="431857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Detail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Vocabulary/adjectives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794952"/>
                  </a:ext>
                </a:extLst>
              </a:tr>
              <a:tr h="431857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Feel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9960064"/>
                  </a:ext>
                </a:extLst>
              </a:tr>
              <a:tr h="43185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Hear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520238"/>
                  </a:ext>
                </a:extLst>
              </a:tr>
              <a:tr h="43185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2334072"/>
                  </a:ext>
                </a:extLst>
              </a:tr>
              <a:tr h="43185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Smell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4336294"/>
                  </a:ext>
                </a:extLst>
              </a:tr>
              <a:tr h="43185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Taste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104419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2104667-372C-4428-BC75-D4A6FC11B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026" y="1145980"/>
            <a:ext cx="3456990" cy="22830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C89592C-AA40-402F-B767-458A7BD47D22}"/>
              </a:ext>
            </a:extLst>
          </p:cNvPr>
          <p:cNvSpPr txBox="1"/>
          <p:nvPr/>
        </p:nvSpPr>
        <p:spPr>
          <a:xfrm>
            <a:off x="5744808" y="1189683"/>
            <a:ext cx="3456990" cy="2215991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Imagine you are one of the people in the image. What would you feel, hear, see, smell and taste?</a:t>
            </a:r>
          </a:p>
          <a:p>
            <a:endParaRPr lang="en-GB" sz="2000" dirty="0">
              <a:latin typeface="+mj-lt"/>
              <a:cs typeface="Arial" panose="020B0604020202020204" pitchFamily="34" charset="0"/>
            </a:endParaRPr>
          </a:p>
          <a:p>
            <a:endParaRPr lang="en-GB" sz="2000" dirty="0">
              <a:latin typeface="+mj-lt"/>
            </a:endParaRP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759EDF-C97F-4095-A773-E5ABC4A84DEF}"/>
              </a:ext>
            </a:extLst>
          </p:cNvPr>
          <p:cNvSpPr txBox="1"/>
          <p:nvPr/>
        </p:nvSpPr>
        <p:spPr>
          <a:xfrm>
            <a:off x="1790026" y="3523105"/>
            <a:ext cx="377331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/>
              <a:t>© Culture Club/Getty Images</a:t>
            </a:r>
          </a:p>
        </p:txBody>
      </p:sp>
    </p:spTree>
    <p:extLst>
      <p:ext uri="{BB962C8B-B14F-4D97-AF65-F5344CB8AC3E}">
        <p14:creationId xmlns:p14="http://schemas.microsoft.com/office/powerpoint/2010/main" val="28005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are four different possible worksheets for the descriptive response plan, each with detail to support/stretch and challenge.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are two different worksheets for the five-stage structure plan, each with detail to support/stretch and challenge.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It’s beneficial to keep these plans as examples and guides for future planning.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Planning resource notes</a:t>
            </a:r>
          </a:p>
        </p:txBody>
      </p:sp>
    </p:spTree>
    <p:extLst>
      <p:ext uri="{BB962C8B-B14F-4D97-AF65-F5344CB8AC3E}">
        <p14:creationId xmlns:p14="http://schemas.microsoft.com/office/powerpoint/2010/main" val="202486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Planning your response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2EE048A-048E-467B-BD40-F9F7BCC02AB3}"/>
              </a:ext>
            </a:extLst>
          </p:cNvPr>
          <p:cNvSpPr txBox="1">
            <a:spLocks/>
          </p:cNvSpPr>
          <p:nvPr/>
        </p:nvSpPr>
        <p:spPr>
          <a:xfrm>
            <a:off x="2064001" y="1094135"/>
            <a:ext cx="2934809" cy="365125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vert="horz" lIns="0" tIns="0" rIns="91440" bIns="0" rtlCol="0" anchor="t" anchorCtr="0">
            <a:noAutofit/>
          </a:bodyPr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600" b="0" i="0" kern="1200">
                <a:solidFill>
                  <a:schemeClr val="tx2"/>
                </a:solidFill>
                <a:latin typeface="AQA Chevin Pro Light"/>
                <a:ea typeface="+mj-ea"/>
                <a:cs typeface="AQA Chevin Pro Light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1800" dirty="0">
                <a:solidFill>
                  <a:schemeClr val="tx1"/>
                </a:solidFill>
                <a:latin typeface="+mj-lt"/>
              </a:rPr>
              <a:t>Choose three key elements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D1A37E-D3C6-4062-BF6B-4E9E73C77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846" y="1709835"/>
            <a:ext cx="6477508" cy="427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65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Planning your response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2EE048A-048E-467B-BD40-F9F7BCC02AB3}"/>
              </a:ext>
            </a:extLst>
          </p:cNvPr>
          <p:cNvSpPr txBox="1">
            <a:spLocks/>
          </p:cNvSpPr>
          <p:nvPr/>
        </p:nvSpPr>
        <p:spPr>
          <a:xfrm>
            <a:off x="1678621" y="1108512"/>
            <a:ext cx="2934809" cy="365125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vert="horz" lIns="0" tIns="0" rIns="91440" bIns="0" rtlCol="0" anchor="t" anchorCtr="0">
            <a:noAutofit/>
          </a:bodyPr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600" b="0" i="0" kern="1200">
                <a:solidFill>
                  <a:schemeClr val="tx2"/>
                </a:solidFill>
                <a:latin typeface="AQA Chevin Pro Light"/>
                <a:ea typeface="+mj-ea"/>
                <a:cs typeface="AQA Chevin Pro Light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1800" dirty="0">
                <a:solidFill>
                  <a:schemeClr val="tx1"/>
                </a:solidFill>
                <a:latin typeface="+mj-lt"/>
              </a:rPr>
              <a:t>Choose three key elements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D1A37E-D3C6-4062-BF6B-4E9E73C77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835" y="2564927"/>
            <a:ext cx="4235550" cy="2797187"/>
          </a:xfrm>
          <a:prstGeom prst="rect">
            <a:avLst/>
          </a:prstGeom>
          <a:ln>
            <a:solidFill>
              <a:srgbClr val="2F71AC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AC81184-3D9B-4339-B9BC-600EA0EAC849}"/>
              </a:ext>
            </a:extLst>
          </p:cNvPr>
          <p:cNvSpPr txBox="1">
            <a:spLocks/>
          </p:cNvSpPr>
          <p:nvPr/>
        </p:nvSpPr>
        <p:spPr>
          <a:xfrm>
            <a:off x="4814066" y="1044640"/>
            <a:ext cx="3583453" cy="13878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0000"/>
              </a:lnSpc>
              <a:buNone/>
            </a:pP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DF48F3-7C82-496D-BD3F-6458B5D8CE4D}"/>
              </a:ext>
            </a:extLst>
          </p:cNvPr>
          <p:cNvSpPr txBox="1">
            <a:spLocks/>
          </p:cNvSpPr>
          <p:nvPr/>
        </p:nvSpPr>
        <p:spPr>
          <a:xfrm>
            <a:off x="8721570" y="1932053"/>
            <a:ext cx="1799966" cy="17098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0000"/>
              </a:lnSpc>
              <a:buNone/>
            </a:pP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F64279C-3012-4278-9E37-2A29DAC4D701}"/>
              </a:ext>
            </a:extLst>
          </p:cNvPr>
          <p:cNvSpPr txBox="1">
            <a:spLocks/>
          </p:cNvSpPr>
          <p:nvPr/>
        </p:nvSpPr>
        <p:spPr>
          <a:xfrm>
            <a:off x="8397519" y="4161347"/>
            <a:ext cx="2077737" cy="19222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0000"/>
              </a:lnSpc>
              <a:buNone/>
            </a:pP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342C3A1-033A-4D37-A71E-17F53EF45708}"/>
              </a:ext>
            </a:extLst>
          </p:cNvPr>
          <p:cNvSpPr txBox="1">
            <a:spLocks/>
          </p:cNvSpPr>
          <p:nvPr/>
        </p:nvSpPr>
        <p:spPr>
          <a:xfrm>
            <a:off x="1597143" y="1719695"/>
            <a:ext cx="2077737" cy="19222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0000"/>
              </a:lnSpc>
              <a:buNone/>
            </a:pP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B33ACDA-A41C-4F1F-B7DF-109E015255E9}"/>
              </a:ext>
            </a:extLst>
          </p:cNvPr>
          <p:cNvSpPr txBox="1">
            <a:spLocks/>
          </p:cNvSpPr>
          <p:nvPr/>
        </p:nvSpPr>
        <p:spPr>
          <a:xfrm>
            <a:off x="1640559" y="4108307"/>
            <a:ext cx="2366658" cy="2107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0000"/>
              </a:lnSpc>
              <a:buNone/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5396C1-FF8A-4276-B510-EE86475BACF9}"/>
              </a:ext>
            </a:extLst>
          </p:cNvPr>
          <p:cNvSpPr txBox="1"/>
          <p:nvPr/>
        </p:nvSpPr>
        <p:spPr>
          <a:xfrm>
            <a:off x="1681909" y="1839719"/>
            <a:ext cx="12606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The train carriage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BF015C-CC3F-45FC-A755-0A69A3F95D27}"/>
              </a:ext>
            </a:extLst>
          </p:cNvPr>
          <p:cNvSpPr txBox="1"/>
          <p:nvPr/>
        </p:nvSpPr>
        <p:spPr>
          <a:xfrm>
            <a:off x="1716745" y="4203578"/>
            <a:ext cx="12606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The scene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92738C-3B44-49DB-910A-E9FD6F1F6966}"/>
              </a:ext>
            </a:extLst>
          </p:cNvPr>
          <p:cNvSpPr txBox="1"/>
          <p:nvPr/>
        </p:nvSpPr>
        <p:spPr>
          <a:xfrm>
            <a:off x="4918208" y="1177083"/>
            <a:ext cx="12606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The window	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31F019-08A7-41A7-931D-1568100D543E}"/>
              </a:ext>
            </a:extLst>
          </p:cNvPr>
          <p:cNvSpPr txBox="1"/>
          <p:nvPr/>
        </p:nvSpPr>
        <p:spPr>
          <a:xfrm>
            <a:off x="8775946" y="2084452"/>
            <a:ext cx="12606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The staircase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7975AD-0BE4-4E07-B3E5-86613EFCE4FD}"/>
              </a:ext>
            </a:extLst>
          </p:cNvPr>
          <p:cNvSpPr txBox="1"/>
          <p:nvPr/>
        </p:nvSpPr>
        <p:spPr>
          <a:xfrm>
            <a:off x="8527371" y="4295911"/>
            <a:ext cx="12606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The lone person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9E5FEA-FB11-43F6-83B5-C9EC2BD6CC9C}"/>
              </a:ext>
            </a:extLst>
          </p:cNvPr>
          <p:cNvSpPr/>
          <p:nvPr/>
        </p:nvSpPr>
        <p:spPr>
          <a:xfrm>
            <a:off x="4244068" y="3886043"/>
            <a:ext cx="738722" cy="819736"/>
          </a:xfrm>
          <a:prstGeom prst="rect">
            <a:avLst/>
          </a:prstGeom>
          <a:noFill/>
          <a:ln w="38100">
            <a:solidFill>
              <a:srgbClr val="C81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0947893-4D9D-4509-BC8F-0DC2B1B89A6B}"/>
              </a:ext>
            </a:extLst>
          </p:cNvPr>
          <p:cNvCxnSpPr>
            <a:stCxn id="11" idx="3"/>
          </p:cNvCxnSpPr>
          <p:nvPr/>
        </p:nvCxnSpPr>
        <p:spPr>
          <a:xfrm>
            <a:off x="3674879" y="2680817"/>
            <a:ext cx="742294" cy="1205227"/>
          </a:xfrm>
          <a:prstGeom prst="straightConnector1">
            <a:avLst/>
          </a:prstGeom>
          <a:ln w="38100">
            <a:solidFill>
              <a:srgbClr val="C8194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26228E3-9ACE-4D87-9025-63783CC8B598}"/>
              </a:ext>
            </a:extLst>
          </p:cNvPr>
          <p:cNvCxnSpPr/>
          <p:nvPr/>
        </p:nvCxnSpPr>
        <p:spPr>
          <a:xfrm flipV="1">
            <a:off x="4007217" y="5362113"/>
            <a:ext cx="606212" cy="51490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4A1E8AC3-A92C-4A61-AF6B-471A57EF1576}"/>
              </a:ext>
            </a:extLst>
          </p:cNvPr>
          <p:cNvSpPr/>
          <p:nvPr/>
        </p:nvSpPr>
        <p:spPr>
          <a:xfrm flipV="1">
            <a:off x="5855570" y="4855638"/>
            <a:ext cx="611337" cy="612898"/>
          </a:xfrm>
          <a:prstGeom prst="rect">
            <a:avLst/>
          </a:prstGeom>
          <a:noFill/>
          <a:ln w="38100">
            <a:solidFill>
              <a:srgbClr val="C81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30CFD50-0B83-49BA-B0B0-AE295F308A6A}"/>
              </a:ext>
            </a:extLst>
          </p:cNvPr>
          <p:cNvCxnSpPr>
            <a:endCxn id="22" idx="3"/>
          </p:cNvCxnSpPr>
          <p:nvPr/>
        </p:nvCxnSpPr>
        <p:spPr>
          <a:xfrm flipH="1" flipV="1">
            <a:off x="6466906" y="5162087"/>
            <a:ext cx="1930612" cy="595162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03F4A54F-6C31-4F21-925B-01AE1CFD5344}"/>
              </a:ext>
            </a:extLst>
          </p:cNvPr>
          <p:cNvSpPr/>
          <p:nvPr/>
        </p:nvSpPr>
        <p:spPr>
          <a:xfrm>
            <a:off x="7036751" y="3969021"/>
            <a:ext cx="710942" cy="460364"/>
          </a:xfrm>
          <a:prstGeom prst="rect">
            <a:avLst/>
          </a:prstGeom>
          <a:noFill/>
          <a:ln w="38100">
            <a:solidFill>
              <a:srgbClr val="C81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DEC9E03-A6D8-45A1-A629-E66640FC5E38}"/>
              </a:ext>
            </a:extLst>
          </p:cNvPr>
          <p:cNvCxnSpPr>
            <a:stCxn id="9" idx="1"/>
            <a:endCxn id="25" idx="0"/>
          </p:cNvCxnSpPr>
          <p:nvPr/>
        </p:nvCxnSpPr>
        <p:spPr>
          <a:xfrm flipH="1">
            <a:off x="7392222" y="2786995"/>
            <a:ext cx="1329348" cy="118202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480C5F81-5909-4EB6-AF51-134ADBFEB1DC}"/>
              </a:ext>
            </a:extLst>
          </p:cNvPr>
          <p:cNvSpPr/>
          <p:nvPr/>
        </p:nvSpPr>
        <p:spPr>
          <a:xfrm>
            <a:off x="5887211" y="2697269"/>
            <a:ext cx="548052" cy="612897"/>
          </a:xfrm>
          <a:prstGeom prst="rect">
            <a:avLst/>
          </a:prstGeom>
          <a:noFill/>
          <a:ln w="38100">
            <a:solidFill>
              <a:srgbClr val="C81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D45DA7B-583C-4551-B86C-3899113CFFCF}"/>
              </a:ext>
            </a:extLst>
          </p:cNvPr>
          <p:cNvCxnSpPr>
            <a:stCxn id="7" idx="2"/>
            <a:endCxn id="28" idx="0"/>
          </p:cNvCxnSpPr>
          <p:nvPr/>
        </p:nvCxnSpPr>
        <p:spPr>
          <a:xfrm flipH="1">
            <a:off x="6161238" y="2432482"/>
            <a:ext cx="444555" cy="26478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43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Planning your response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2EE048A-048E-467B-BD40-F9F7BCC02AB3}"/>
              </a:ext>
            </a:extLst>
          </p:cNvPr>
          <p:cNvSpPr txBox="1">
            <a:spLocks/>
          </p:cNvSpPr>
          <p:nvPr/>
        </p:nvSpPr>
        <p:spPr>
          <a:xfrm>
            <a:off x="1678621" y="1108512"/>
            <a:ext cx="2934809" cy="365125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vert="horz" lIns="0" tIns="0" rIns="91440" bIns="0" rtlCol="0" anchor="t" anchorCtr="0">
            <a:noAutofit/>
          </a:bodyPr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600" b="0" i="0" kern="1200">
                <a:solidFill>
                  <a:schemeClr val="tx2"/>
                </a:solidFill>
                <a:latin typeface="AQA Chevin Pro Light"/>
                <a:ea typeface="+mj-ea"/>
                <a:cs typeface="AQA Chevin Pro Light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1200" dirty="0">
                <a:solidFill>
                  <a:schemeClr val="tx1"/>
                </a:solidFill>
                <a:latin typeface="+mj-lt"/>
              </a:rPr>
              <a:t>Choose three key elements: </a:t>
            </a:r>
            <a:r>
              <a:rPr lang="en-GB" sz="1200" b="1" dirty="0">
                <a:solidFill>
                  <a:schemeClr val="tx1"/>
                </a:solidFill>
                <a:latin typeface="+mj-lt"/>
              </a:rPr>
              <a:t>Senses, Adjectives, Main focus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D1A37E-D3C6-4062-BF6B-4E9E73C77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835" y="2564927"/>
            <a:ext cx="4235550" cy="2797187"/>
          </a:xfrm>
          <a:prstGeom prst="rect">
            <a:avLst/>
          </a:prstGeom>
          <a:ln>
            <a:solidFill>
              <a:srgbClr val="2F71AC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AC81184-3D9B-4339-B9BC-600EA0EAC849}"/>
              </a:ext>
            </a:extLst>
          </p:cNvPr>
          <p:cNvSpPr txBox="1">
            <a:spLocks/>
          </p:cNvSpPr>
          <p:nvPr/>
        </p:nvSpPr>
        <p:spPr>
          <a:xfrm>
            <a:off x="4814066" y="1044640"/>
            <a:ext cx="3583453" cy="13878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0000"/>
              </a:lnSpc>
              <a:buNone/>
            </a:pP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DF48F3-7C82-496D-BD3F-6458B5D8CE4D}"/>
              </a:ext>
            </a:extLst>
          </p:cNvPr>
          <p:cNvSpPr txBox="1">
            <a:spLocks/>
          </p:cNvSpPr>
          <p:nvPr/>
        </p:nvSpPr>
        <p:spPr>
          <a:xfrm>
            <a:off x="8721570" y="1932053"/>
            <a:ext cx="1799966" cy="17098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0000"/>
              </a:lnSpc>
              <a:buNone/>
            </a:pP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F64279C-3012-4278-9E37-2A29DAC4D701}"/>
              </a:ext>
            </a:extLst>
          </p:cNvPr>
          <p:cNvSpPr txBox="1">
            <a:spLocks/>
          </p:cNvSpPr>
          <p:nvPr/>
        </p:nvSpPr>
        <p:spPr>
          <a:xfrm>
            <a:off x="8397519" y="4161347"/>
            <a:ext cx="2077737" cy="19222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0000"/>
              </a:lnSpc>
              <a:buNone/>
            </a:pP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342C3A1-033A-4D37-A71E-17F53EF45708}"/>
              </a:ext>
            </a:extLst>
          </p:cNvPr>
          <p:cNvSpPr txBox="1">
            <a:spLocks/>
          </p:cNvSpPr>
          <p:nvPr/>
        </p:nvSpPr>
        <p:spPr>
          <a:xfrm>
            <a:off x="1597143" y="1719695"/>
            <a:ext cx="2077737" cy="19222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0000"/>
              </a:lnSpc>
              <a:buNone/>
            </a:pP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B33ACDA-A41C-4F1F-B7DF-109E015255E9}"/>
              </a:ext>
            </a:extLst>
          </p:cNvPr>
          <p:cNvSpPr txBox="1">
            <a:spLocks/>
          </p:cNvSpPr>
          <p:nvPr/>
        </p:nvSpPr>
        <p:spPr>
          <a:xfrm>
            <a:off x="1640559" y="4108307"/>
            <a:ext cx="2366658" cy="2107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0000"/>
              </a:lnSpc>
              <a:buNone/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5396C1-FF8A-4276-B510-EE86475BACF9}"/>
              </a:ext>
            </a:extLst>
          </p:cNvPr>
          <p:cNvSpPr txBox="1"/>
          <p:nvPr/>
        </p:nvSpPr>
        <p:spPr>
          <a:xfrm>
            <a:off x="1681909" y="1839719"/>
            <a:ext cx="181852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The train carriage</a:t>
            </a:r>
          </a:p>
          <a:p>
            <a:endParaRPr lang="en-GB" sz="1200" dirty="0"/>
          </a:p>
          <a:p>
            <a:r>
              <a:rPr lang="en-GB" sz="1200" dirty="0"/>
              <a:t>Twinkling carriages, filled with eager workers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BF015C-CC3F-45FC-A755-0A69A3F95D27}"/>
              </a:ext>
            </a:extLst>
          </p:cNvPr>
          <p:cNvSpPr txBox="1"/>
          <p:nvPr/>
        </p:nvSpPr>
        <p:spPr>
          <a:xfrm>
            <a:off x="1716745" y="4203578"/>
            <a:ext cx="220821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The scene</a:t>
            </a:r>
          </a:p>
          <a:p>
            <a:endParaRPr lang="en-GB" sz="1200" dirty="0"/>
          </a:p>
          <a:p>
            <a:r>
              <a:rPr lang="en-GB" sz="1200" dirty="0"/>
              <a:t>A bustling station, resplendent with marble floors and stairs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92738C-3B44-49DB-910A-E9FD6F1F6966}"/>
              </a:ext>
            </a:extLst>
          </p:cNvPr>
          <p:cNvSpPr txBox="1"/>
          <p:nvPr/>
        </p:nvSpPr>
        <p:spPr>
          <a:xfrm>
            <a:off x="4918208" y="1177083"/>
            <a:ext cx="337277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The window</a:t>
            </a:r>
          </a:p>
          <a:p>
            <a:endParaRPr lang="en-GB" sz="1200" dirty="0"/>
          </a:p>
          <a:p>
            <a:r>
              <a:rPr lang="en-GB" sz="1200" dirty="0"/>
              <a:t>Shining, glorious sunlight streams in	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31F019-08A7-41A7-931D-1568100D543E}"/>
              </a:ext>
            </a:extLst>
          </p:cNvPr>
          <p:cNvSpPr txBox="1"/>
          <p:nvPr/>
        </p:nvSpPr>
        <p:spPr>
          <a:xfrm>
            <a:off x="8775946" y="2084452"/>
            <a:ext cx="166021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The staircase</a:t>
            </a:r>
          </a:p>
          <a:p>
            <a:endParaRPr lang="en-GB" sz="1200" dirty="0"/>
          </a:p>
          <a:p>
            <a:r>
              <a:rPr lang="en-GB" sz="1200" dirty="0"/>
              <a:t>Exposed staircase, thunderous steps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7975AD-0BE4-4E07-B3E5-86613EFCE4FD}"/>
              </a:ext>
            </a:extLst>
          </p:cNvPr>
          <p:cNvSpPr txBox="1"/>
          <p:nvPr/>
        </p:nvSpPr>
        <p:spPr>
          <a:xfrm>
            <a:off x="8527371" y="4295911"/>
            <a:ext cx="184697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The lone person</a:t>
            </a:r>
          </a:p>
          <a:p>
            <a:endParaRPr lang="en-GB" sz="1200" dirty="0"/>
          </a:p>
          <a:p>
            <a:r>
              <a:rPr lang="en-GB" sz="1200" dirty="0"/>
              <a:t>Motionless, jet black coat, a lone bystander in a busy crowd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9E5FEA-FB11-43F6-83B5-C9EC2BD6CC9C}"/>
              </a:ext>
            </a:extLst>
          </p:cNvPr>
          <p:cNvSpPr/>
          <p:nvPr/>
        </p:nvSpPr>
        <p:spPr>
          <a:xfrm>
            <a:off x="4244068" y="3886043"/>
            <a:ext cx="738722" cy="819736"/>
          </a:xfrm>
          <a:prstGeom prst="rect">
            <a:avLst/>
          </a:prstGeom>
          <a:noFill/>
          <a:ln w="38100">
            <a:solidFill>
              <a:srgbClr val="C81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0947893-4D9D-4509-BC8F-0DC2B1B89A6B}"/>
              </a:ext>
            </a:extLst>
          </p:cNvPr>
          <p:cNvCxnSpPr>
            <a:stCxn id="11" idx="3"/>
          </p:cNvCxnSpPr>
          <p:nvPr/>
        </p:nvCxnSpPr>
        <p:spPr>
          <a:xfrm>
            <a:off x="3674879" y="2680817"/>
            <a:ext cx="742294" cy="1205227"/>
          </a:xfrm>
          <a:prstGeom prst="straightConnector1">
            <a:avLst/>
          </a:prstGeom>
          <a:ln w="38100">
            <a:solidFill>
              <a:srgbClr val="C8194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26228E3-9ACE-4D87-9025-63783CC8B598}"/>
              </a:ext>
            </a:extLst>
          </p:cNvPr>
          <p:cNvCxnSpPr/>
          <p:nvPr/>
        </p:nvCxnSpPr>
        <p:spPr>
          <a:xfrm flipV="1">
            <a:off x="4007217" y="5362113"/>
            <a:ext cx="606212" cy="51490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4A1E8AC3-A92C-4A61-AF6B-471A57EF1576}"/>
              </a:ext>
            </a:extLst>
          </p:cNvPr>
          <p:cNvSpPr/>
          <p:nvPr/>
        </p:nvSpPr>
        <p:spPr>
          <a:xfrm flipV="1">
            <a:off x="5855570" y="4855638"/>
            <a:ext cx="611337" cy="612898"/>
          </a:xfrm>
          <a:prstGeom prst="rect">
            <a:avLst/>
          </a:prstGeom>
          <a:noFill/>
          <a:ln w="38100">
            <a:solidFill>
              <a:srgbClr val="C81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30CFD50-0B83-49BA-B0B0-AE295F308A6A}"/>
              </a:ext>
            </a:extLst>
          </p:cNvPr>
          <p:cNvCxnSpPr>
            <a:endCxn id="22" idx="3"/>
          </p:cNvCxnSpPr>
          <p:nvPr/>
        </p:nvCxnSpPr>
        <p:spPr>
          <a:xfrm flipH="1" flipV="1">
            <a:off x="6466906" y="5162087"/>
            <a:ext cx="1930612" cy="595162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03F4A54F-6C31-4F21-925B-01AE1CFD5344}"/>
              </a:ext>
            </a:extLst>
          </p:cNvPr>
          <p:cNvSpPr/>
          <p:nvPr/>
        </p:nvSpPr>
        <p:spPr>
          <a:xfrm>
            <a:off x="7036751" y="3969021"/>
            <a:ext cx="710942" cy="460364"/>
          </a:xfrm>
          <a:prstGeom prst="rect">
            <a:avLst/>
          </a:prstGeom>
          <a:noFill/>
          <a:ln w="38100">
            <a:solidFill>
              <a:srgbClr val="C81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DEC9E03-A6D8-45A1-A629-E66640FC5E38}"/>
              </a:ext>
            </a:extLst>
          </p:cNvPr>
          <p:cNvCxnSpPr>
            <a:stCxn id="9" idx="1"/>
            <a:endCxn id="25" idx="0"/>
          </p:cNvCxnSpPr>
          <p:nvPr/>
        </p:nvCxnSpPr>
        <p:spPr>
          <a:xfrm flipH="1">
            <a:off x="7392222" y="2786995"/>
            <a:ext cx="1329348" cy="118202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480C5F81-5909-4EB6-AF51-134ADBFEB1DC}"/>
              </a:ext>
            </a:extLst>
          </p:cNvPr>
          <p:cNvSpPr/>
          <p:nvPr/>
        </p:nvSpPr>
        <p:spPr>
          <a:xfrm>
            <a:off x="5887211" y="2697269"/>
            <a:ext cx="548052" cy="612897"/>
          </a:xfrm>
          <a:prstGeom prst="rect">
            <a:avLst/>
          </a:prstGeom>
          <a:noFill/>
          <a:ln w="38100">
            <a:solidFill>
              <a:srgbClr val="C81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D45DA7B-583C-4551-B86C-3899113CFFCF}"/>
              </a:ext>
            </a:extLst>
          </p:cNvPr>
          <p:cNvCxnSpPr>
            <a:stCxn id="7" idx="2"/>
            <a:endCxn id="28" idx="0"/>
          </p:cNvCxnSpPr>
          <p:nvPr/>
        </p:nvCxnSpPr>
        <p:spPr>
          <a:xfrm flipH="1">
            <a:off x="6161238" y="2432482"/>
            <a:ext cx="444555" cy="26478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92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Writing a story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pic>
        <p:nvPicPr>
          <p:cNvPr id="8" name="Graphic 7" descr="Mountains outline">
            <a:extLst>
              <a:ext uri="{FF2B5EF4-FFF2-40B4-BE49-F238E27FC236}">
                <a16:creationId xmlns:a16="http://schemas.microsoft.com/office/drawing/2014/main" id="{350A48A4-568B-487C-A7E8-A8A72EBF8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28796" y="3219363"/>
            <a:ext cx="3934408" cy="393440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0278A2F-F86D-4002-B084-A27B23B77C3F}"/>
              </a:ext>
            </a:extLst>
          </p:cNvPr>
          <p:cNvSpPr/>
          <p:nvPr/>
        </p:nvSpPr>
        <p:spPr>
          <a:xfrm>
            <a:off x="1608974" y="1055999"/>
            <a:ext cx="2678401" cy="1861798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b="1" dirty="0">
                <a:solidFill>
                  <a:schemeClr val="tx1"/>
                </a:solidFill>
              </a:rPr>
              <a:t>Build up</a:t>
            </a:r>
          </a:p>
          <a:p>
            <a:endParaRPr lang="en-GB" sz="1200" b="1" u="sng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8F0517-C133-41C0-9DAE-C23D647519F4}"/>
              </a:ext>
            </a:extLst>
          </p:cNvPr>
          <p:cNvSpPr/>
          <p:nvPr/>
        </p:nvSpPr>
        <p:spPr>
          <a:xfrm>
            <a:off x="4413942" y="1055999"/>
            <a:ext cx="3364116" cy="1861798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b="1" dirty="0">
                <a:solidFill>
                  <a:schemeClr val="tx1"/>
                </a:solidFill>
              </a:rPr>
              <a:t>Problem/dilemma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59011A-3A81-46F3-BB0F-A4980C709204}"/>
              </a:ext>
            </a:extLst>
          </p:cNvPr>
          <p:cNvSpPr/>
          <p:nvPr/>
        </p:nvSpPr>
        <p:spPr>
          <a:xfrm>
            <a:off x="7904627" y="1055999"/>
            <a:ext cx="2678401" cy="1861798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b="1" dirty="0">
                <a:solidFill>
                  <a:schemeClr val="tx1"/>
                </a:solidFill>
              </a:rPr>
              <a:t>Resolution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340E94-94DD-4BEA-B02C-26EE151350C8}"/>
              </a:ext>
            </a:extLst>
          </p:cNvPr>
          <p:cNvSpPr/>
          <p:nvPr/>
        </p:nvSpPr>
        <p:spPr>
          <a:xfrm>
            <a:off x="1608973" y="3101483"/>
            <a:ext cx="2957804" cy="1866122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b="1" dirty="0">
                <a:solidFill>
                  <a:schemeClr val="tx1"/>
                </a:solidFill>
              </a:rPr>
              <a:t>Opening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C44D9F-02C9-43CA-8929-BEF6D765000C}"/>
              </a:ext>
            </a:extLst>
          </p:cNvPr>
          <p:cNvSpPr/>
          <p:nvPr/>
        </p:nvSpPr>
        <p:spPr>
          <a:xfrm>
            <a:off x="7432905" y="3092731"/>
            <a:ext cx="3128729" cy="1868336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b="1" dirty="0">
                <a:solidFill>
                  <a:schemeClr val="tx1"/>
                </a:solidFill>
              </a:rPr>
              <a:t>Ending</a:t>
            </a:r>
          </a:p>
        </p:txBody>
      </p:sp>
    </p:spTree>
    <p:extLst>
      <p:ext uri="{BB962C8B-B14F-4D97-AF65-F5344CB8AC3E}">
        <p14:creationId xmlns:p14="http://schemas.microsoft.com/office/powerpoint/2010/main" val="295072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QA Corporate">
  <a:themeElements>
    <a:clrScheme name="Custom 36">
      <a:dk1>
        <a:sysClr val="windowText" lastClr="000000"/>
      </a:dk1>
      <a:lt1>
        <a:sysClr val="window" lastClr="FFFFFF"/>
      </a:lt1>
      <a:dk2>
        <a:srgbClr val="371376"/>
      </a:dk2>
      <a:lt2>
        <a:srgbClr val="C5B4E2"/>
      </a:lt2>
      <a:accent1>
        <a:srgbClr val="C8194B"/>
      </a:accent1>
      <a:accent2>
        <a:srgbClr val="19D3C5"/>
      </a:accent2>
      <a:accent3>
        <a:srgbClr val="6BC4E8"/>
      </a:accent3>
      <a:accent4>
        <a:srgbClr val="F2A8DC"/>
      </a:accent4>
      <a:accent5>
        <a:srgbClr val="F3E500"/>
      </a:accent5>
      <a:accent6>
        <a:srgbClr val="89DC65"/>
      </a:accent6>
      <a:hlink>
        <a:srgbClr val="000000"/>
      </a:hlink>
      <a:folHlink>
        <a:srgbClr val="371376"/>
      </a:folHlink>
    </a:clrScheme>
    <a:fontScheme name="AQA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marL="0" algn="l">
          <a:spcBef>
            <a:spcPts val="200"/>
          </a:spcBef>
          <a:spcAft>
            <a:spcPts val="200"/>
          </a:spcAft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62B95702-E385-442B-A1F9-D2C628D57B79}" vid="{2599DA67-F733-4092-B3D6-1A9820DFAA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6320D1C68B4F43B5A86689589D067E" ma:contentTypeVersion="15" ma:contentTypeDescription="Create a new document." ma:contentTypeScope="" ma:versionID="529a9e32940b36d94bca2b6e41308ea6">
  <xsd:schema xmlns:xsd="http://www.w3.org/2001/XMLSchema" xmlns:xs="http://www.w3.org/2001/XMLSchema" xmlns:p="http://schemas.microsoft.com/office/2006/metadata/properties" xmlns:ns2="265c0df5-136a-41bb-92cd-7c79a8fc9f0f" xmlns:ns3="fb324622-f699-4554-947b-fc3b62442067" targetNamespace="http://schemas.microsoft.com/office/2006/metadata/properties" ma:root="true" ma:fieldsID="4ab79e51aec7933574eb96c3c534ade7" ns2:_="" ns3:_="">
    <xsd:import namespace="265c0df5-136a-41bb-92cd-7c79a8fc9f0f"/>
    <xsd:import namespace="fb324622-f699-4554-947b-fc3b624420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5c0df5-136a-41bb-92cd-7c79a8fc9f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37d0e10-b593-4b08-babc-cd47853d0c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324622-f699-4554-947b-fc3b6244206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87bcb914-123b-4c93-8853-2649d749040a}" ma:internalName="TaxCatchAll" ma:showField="CatchAllData" ma:web="fb324622-f699-4554-947b-fc3b624420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b324622-f699-4554-947b-fc3b62442067" xsi:nil="true"/>
    <lcf76f155ced4ddcb4097134ff3c332f xmlns="265c0df5-136a-41bb-92cd-7c79a8fc9f0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2893578-74BD-45AC-93BC-F001ECAD0149}"/>
</file>

<file path=customXml/itemProps2.xml><?xml version="1.0" encoding="utf-8"?>
<ds:datastoreItem xmlns:ds="http://schemas.openxmlformats.org/officeDocument/2006/customXml" ds:itemID="{D1FEEFBD-F75B-4CDC-BC0F-0F064BE47200}"/>
</file>

<file path=customXml/itemProps3.xml><?xml version="1.0" encoding="utf-8"?>
<ds:datastoreItem xmlns:ds="http://schemas.openxmlformats.org/officeDocument/2006/customXml" ds:itemID="{BFB5C617-E574-480B-BED6-059F8F524E6E}"/>
</file>

<file path=docProps/app.xml><?xml version="1.0" encoding="utf-8"?>
<Properties xmlns="http://schemas.openxmlformats.org/officeDocument/2006/extended-properties" xmlns:vt="http://schemas.openxmlformats.org/officeDocument/2006/docPropsVTypes">
  <Template>AQA_Corporate PPT Copyright 2023 Template_v03</Template>
  <TotalTime>0</TotalTime>
  <Words>828</Words>
  <Application>Microsoft Office PowerPoint</Application>
  <PresentationFormat>Widescreen</PresentationFormat>
  <Paragraphs>197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AQA Chevin Pro Light</vt:lpstr>
      <vt:lpstr>Arial</vt:lpstr>
      <vt:lpstr>Calibri</vt:lpstr>
      <vt:lpstr>Source Sans Pro</vt:lpstr>
      <vt:lpstr>Source Sans Pro Black</vt:lpstr>
      <vt:lpstr>Source Sans Pro Semibold</vt:lpstr>
      <vt:lpstr>Times New Roman</vt:lpstr>
      <vt:lpstr>AQA Corporate</vt:lpstr>
      <vt:lpstr>Spotlight on GCSE English Language Classroom resources – P1, Q5</vt:lpstr>
      <vt:lpstr>Starter activity notes</vt:lpstr>
      <vt:lpstr>Starter activity</vt:lpstr>
      <vt:lpstr>Starter activity</vt:lpstr>
      <vt:lpstr>Planning resource notes</vt:lpstr>
      <vt:lpstr>Planning your response</vt:lpstr>
      <vt:lpstr>Planning your response</vt:lpstr>
      <vt:lpstr>Planning your response</vt:lpstr>
      <vt:lpstr>Writing a story</vt:lpstr>
      <vt:lpstr>Writing a story</vt:lpstr>
      <vt:lpstr>Prompt notes</vt:lpstr>
      <vt:lpstr>Prompt 1</vt:lpstr>
      <vt:lpstr>Prompt 2</vt:lpstr>
      <vt:lpstr>Prompt 3</vt:lpstr>
      <vt:lpstr>Image</vt:lpstr>
    </vt:vector>
  </TitlesOfParts>
  <Company>AQA Education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Marshall, Katie</dc:creator>
  <cp:lastModifiedBy>Plooy, Darryl Du</cp:lastModifiedBy>
  <cp:revision>39</cp:revision>
  <cp:lastPrinted>2017-02-06T11:47:27Z</cp:lastPrinted>
  <dcterms:created xsi:type="dcterms:W3CDTF">2017-07-10T11:13:35Z</dcterms:created>
  <dcterms:modified xsi:type="dcterms:W3CDTF">2023-10-10T12:38:38Z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0x010100346320D1C68B4F43B5A86689589D067E</vt:lpwstr>
  </property>
</Properties>
</file>